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Lst>
  <p:sldSz cx="12192000" cy="6858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29" name="PlaceHolder 2"/>
          <p:cNvSpPr>
            <a:spLocks noGrp="1"/>
          </p:cNvSpPr>
          <p:nvPr>
            <p:ph type="body"/>
          </p:nvPr>
        </p:nvSpPr>
        <p:spPr>
          <a:xfrm>
            <a:off x="685800" y="219456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30" name="PlaceHolder 3"/>
          <p:cNvSpPr>
            <a:spLocks noGrp="1"/>
          </p:cNvSpPr>
          <p:nvPr>
            <p:ph type="body"/>
          </p:nvPr>
        </p:nvSpPr>
        <p:spPr>
          <a:xfrm>
            <a:off x="685800" y="429660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32"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33"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34" name="PlaceHolder 4"/>
          <p:cNvSpPr>
            <a:spLocks noGrp="1"/>
          </p:cNvSpPr>
          <p:nvPr>
            <p:ph type="body"/>
          </p:nvPr>
        </p:nvSpPr>
        <p:spPr>
          <a:xfrm>
            <a:off x="68580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35" name="PlaceHolder 5"/>
          <p:cNvSpPr>
            <a:spLocks noGrp="1"/>
          </p:cNvSpPr>
          <p:nvPr>
            <p:ph type="body"/>
          </p:nvPr>
        </p:nvSpPr>
        <p:spPr>
          <a:xfrm>
            <a:off x="623016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37" name="PlaceHolder 2"/>
          <p:cNvSpPr>
            <a:spLocks noGrp="1"/>
          </p:cNvSpPr>
          <p:nvPr>
            <p:ph type="body"/>
          </p:nvPr>
        </p:nvSpPr>
        <p:spPr>
          <a:xfrm>
            <a:off x="68580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38" name="PlaceHolder 3"/>
          <p:cNvSpPr>
            <a:spLocks noGrp="1"/>
          </p:cNvSpPr>
          <p:nvPr>
            <p:ph type="body"/>
          </p:nvPr>
        </p:nvSpPr>
        <p:spPr>
          <a:xfrm>
            <a:off x="434412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39" name="PlaceHolder 4"/>
          <p:cNvSpPr>
            <a:spLocks noGrp="1"/>
          </p:cNvSpPr>
          <p:nvPr>
            <p:ph type="body"/>
          </p:nvPr>
        </p:nvSpPr>
        <p:spPr>
          <a:xfrm>
            <a:off x="800244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40" name="PlaceHolder 5"/>
          <p:cNvSpPr>
            <a:spLocks noGrp="1"/>
          </p:cNvSpPr>
          <p:nvPr>
            <p:ph type="body"/>
          </p:nvPr>
        </p:nvSpPr>
        <p:spPr>
          <a:xfrm>
            <a:off x="68580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41" name="PlaceHolder 6"/>
          <p:cNvSpPr>
            <a:spLocks noGrp="1"/>
          </p:cNvSpPr>
          <p:nvPr>
            <p:ph type="body"/>
          </p:nvPr>
        </p:nvSpPr>
        <p:spPr>
          <a:xfrm>
            <a:off x="434412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42" name="PlaceHolder 7"/>
          <p:cNvSpPr>
            <a:spLocks noGrp="1"/>
          </p:cNvSpPr>
          <p:nvPr>
            <p:ph type="body"/>
          </p:nvPr>
        </p:nvSpPr>
        <p:spPr>
          <a:xfrm>
            <a:off x="800244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50" name="PlaceHolder 2"/>
          <p:cNvSpPr>
            <a:spLocks noGrp="1"/>
          </p:cNvSpPr>
          <p:nvPr>
            <p:ph type="subTitle"/>
          </p:nvPr>
        </p:nvSpPr>
        <p:spPr>
          <a:xfrm>
            <a:off x="685800" y="2194560"/>
            <a:ext cx="10820160" cy="4023720"/>
          </a:xfrm>
          <a:prstGeom prst="rect">
            <a:avLst/>
          </a:prstGeom>
        </p:spPr>
        <p:txBody>
          <a:bodyPr lIns="0" tIns="0" rIns="0" bIns="0" anchor="ctr"/>
          <a:lstStyle/>
          <a:p>
            <a:pPr algn="ctr"/>
            <a:endParaRPr lang="sl-SI"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52" name="PlaceHolder 2"/>
          <p:cNvSpPr>
            <a:spLocks noGrp="1"/>
          </p:cNvSpPr>
          <p:nvPr>
            <p:ph type="body"/>
          </p:nvPr>
        </p:nvSpPr>
        <p:spPr>
          <a:xfrm>
            <a:off x="685800" y="2194560"/>
            <a:ext cx="1082016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54" name="PlaceHolder 2"/>
          <p:cNvSpPr>
            <a:spLocks noGrp="1"/>
          </p:cNvSpPr>
          <p:nvPr>
            <p:ph type="body"/>
          </p:nvPr>
        </p:nvSpPr>
        <p:spPr>
          <a:xfrm>
            <a:off x="68580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55" name="PlaceHolder 3"/>
          <p:cNvSpPr>
            <a:spLocks noGrp="1"/>
          </p:cNvSpPr>
          <p:nvPr>
            <p:ph type="body"/>
          </p:nvPr>
        </p:nvSpPr>
        <p:spPr>
          <a:xfrm>
            <a:off x="623016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2895480" y="764280"/>
            <a:ext cx="8610120" cy="5993640"/>
          </a:xfrm>
          <a:prstGeom prst="rect">
            <a:avLst/>
          </a:prstGeom>
        </p:spPr>
        <p:txBody>
          <a:bodyPr lIns="0" tIns="0" rIns="0" bIns="0" anchor="ctr"/>
          <a:lstStyle/>
          <a:p>
            <a:pPr algn="ctr"/>
            <a:endParaRPr lang="sl-SI"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59"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60" name="PlaceHolder 3"/>
          <p:cNvSpPr>
            <a:spLocks noGrp="1"/>
          </p:cNvSpPr>
          <p:nvPr>
            <p:ph type="body"/>
          </p:nvPr>
        </p:nvSpPr>
        <p:spPr>
          <a:xfrm>
            <a:off x="623016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61" name="PlaceHolder 4"/>
          <p:cNvSpPr>
            <a:spLocks noGrp="1"/>
          </p:cNvSpPr>
          <p:nvPr>
            <p:ph type="body"/>
          </p:nvPr>
        </p:nvSpPr>
        <p:spPr>
          <a:xfrm>
            <a:off x="68580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8" name="PlaceHolder 2"/>
          <p:cNvSpPr>
            <a:spLocks noGrp="1"/>
          </p:cNvSpPr>
          <p:nvPr>
            <p:ph type="subTitle"/>
          </p:nvPr>
        </p:nvSpPr>
        <p:spPr>
          <a:xfrm>
            <a:off x="685800" y="2194560"/>
            <a:ext cx="10820160" cy="4023720"/>
          </a:xfrm>
          <a:prstGeom prst="rect">
            <a:avLst/>
          </a:prstGeom>
        </p:spPr>
        <p:txBody>
          <a:bodyPr lIns="0" tIns="0" rIns="0" bIns="0" anchor="ctr"/>
          <a:lstStyle/>
          <a:p>
            <a:pPr algn="ctr"/>
            <a:endParaRPr lang="sl-SI"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63" name="PlaceHolder 2"/>
          <p:cNvSpPr>
            <a:spLocks noGrp="1"/>
          </p:cNvSpPr>
          <p:nvPr>
            <p:ph type="body"/>
          </p:nvPr>
        </p:nvSpPr>
        <p:spPr>
          <a:xfrm>
            <a:off x="68580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64"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65" name="PlaceHolder 4"/>
          <p:cNvSpPr>
            <a:spLocks noGrp="1"/>
          </p:cNvSpPr>
          <p:nvPr>
            <p:ph type="body"/>
          </p:nvPr>
        </p:nvSpPr>
        <p:spPr>
          <a:xfrm>
            <a:off x="623016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67"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68"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69" name="PlaceHolder 4"/>
          <p:cNvSpPr>
            <a:spLocks noGrp="1"/>
          </p:cNvSpPr>
          <p:nvPr>
            <p:ph type="body"/>
          </p:nvPr>
        </p:nvSpPr>
        <p:spPr>
          <a:xfrm>
            <a:off x="685800" y="429660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71" name="PlaceHolder 2"/>
          <p:cNvSpPr>
            <a:spLocks noGrp="1"/>
          </p:cNvSpPr>
          <p:nvPr>
            <p:ph type="body"/>
          </p:nvPr>
        </p:nvSpPr>
        <p:spPr>
          <a:xfrm>
            <a:off x="685800" y="219456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72" name="PlaceHolder 3"/>
          <p:cNvSpPr>
            <a:spLocks noGrp="1"/>
          </p:cNvSpPr>
          <p:nvPr>
            <p:ph type="body"/>
          </p:nvPr>
        </p:nvSpPr>
        <p:spPr>
          <a:xfrm>
            <a:off x="685800" y="429660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74"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75"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76" name="PlaceHolder 4"/>
          <p:cNvSpPr>
            <a:spLocks noGrp="1"/>
          </p:cNvSpPr>
          <p:nvPr>
            <p:ph type="body"/>
          </p:nvPr>
        </p:nvSpPr>
        <p:spPr>
          <a:xfrm>
            <a:off x="68580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77" name="PlaceHolder 5"/>
          <p:cNvSpPr>
            <a:spLocks noGrp="1"/>
          </p:cNvSpPr>
          <p:nvPr>
            <p:ph type="body"/>
          </p:nvPr>
        </p:nvSpPr>
        <p:spPr>
          <a:xfrm>
            <a:off x="623016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79" name="PlaceHolder 2"/>
          <p:cNvSpPr>
            <a:spLocks noGrp="1"/>
          </p:cNvSpPr>
          <p:nvPr>
            <p:ph type="body"/>
          </p:nvPr>
        </p:nvSpPr>
        <p:spPr>
          <a:xfrm>
            <a:off x="68580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80" name="PlaceHolder 3"/>
          <p:cNvSpPr>
            <a:spLocks noGrp="1"/>
          </p:cNvSpPr>
          <p:nvPr>
            <p:ph type="body"/>
          </p:nvPr>
        </p:nvSpPr>
        <p:spPr>
          <a:xfrm>
            <a:off x="434412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81" name="PlaceHolder 4"/>
          <p:cNvSpPr>
            <a:spLocks noGrp="1"/>
          </p:cNvSpPr>
          <p:nvPr>
            <p:ph type="body"/>
          </p:nvPr>
        </p:nvSpPr>
        <p:spPr>
          <a:xfrm>
            <a:off x="800244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82" name="PlaceHolder 5"/>
          <p:cNvSpPr>
            <a:spLocks noGrp="1"/>
          </p:cNvSpPr>
          <p:nvPr>
            <p:ph type="body"/>
          </p:nvPr>
        </p:nvSpPr>
        <p:spPr>
          <a:xfrm>
            <a:off x="68580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83" name="PlaceHolder 6"/>
          <p:cNvSpPr>
            <a:spLocks noGrp="1"/>
          </p:cNvSpPr>
          <p:nvPr>
            <p:ph type="body"/>
          </p:nvPr>
        </p:nvSpPr>
        <p:spPr>
          <a:xfrm>
            <a:off x="434412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84" name="PlaceHolder 7"/>
          <p:cNvSpPr>
            <a:spLocks noGrp="1"/>
          </p:cNvSpPr>
          <p:nvPr>
            <p:ph type="body"/>
          </p:nvPr>
        </p:nvSpPr>
        <p:spPr>
          <a:xfrm>
            <a:off x="800244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92" name="PlaceHolder 2"/>
          <p:cNvSpPr>
            <a:spLocks noGrp="1"/>
          </p:cNvSpPr>
          <p:nvPr>
            <p:ph type="subTitle"/>
          </p:nvPr>
        </p:nvSpPr>
        <p:spPr>
          <a:xfrm>
            <a:off x="685800" y="2194560"/>
            <a:ext cx="10820160" cy="4023720"/>
          </a:xfrm>
          <a:prstGeom prst="rect">
            <a:avLst/>
          </a:prstGeom>
        </p:spPr>
        <p:txBody>
          <a:bodyPr lIns="0" tIns="0" rIns="0" bIns="0" anchor="ctr"/>
          <a:lstStyle/>
          <a:p>
            <a:pPr algn="ctr"/>
            <a:endParaRPr lang="sl-SI"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94" name="PlaceHolder 2"/>
          <p:cNvSpPr>
            <a:spLocks noGrp="1"/>
          </p:cNvSpPr>
          <p:nvPr>
            <p:ph type="body"/>
          </p:nvPr>
        </p:nvSpPr>
        <p:spPr>
          <a:xfrm>
            <a:off x="685800" y="2194560"/>
            <a:ext cx="1082016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96" name="PlaceHolder 2"/>
          <p:cNvSpPr>
            <a:spLocks noGrp="1"/>
          </p:cNvSpPr>
          <p:nvPr>
            <p:ph type="body"/>
          </p:nvPr>
        </p:nvSpPr>
        <p:spPr>
          <a:xfrm>
            <a:off x="68580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97" name="PlaceHolder 3"/>
          <p:cNvSpPr>
            <a:spLocks noGrp="1"/>
          </p:cNvSpPr>
          <p:nvPr>
            <p:ph type="body"/>
          </p:nvPr>
        </p:nvSpPr>
        <p:spPr>
          <a:xfrm>
            <a:off x="623016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0" name="PlaceHolder 2"/>
          <p:cNvSpPr>
            <a:spLocks noGrp="1"/>
          </p:cNvSpPr>
          <p:nvPr>
            <p:ph type="body"/>
          </p:nvPr>
        </p:nvSpPr>
        <p:spPr>
          <a:xfrm>
            <a:off x="685800" y="2194560"/>
            <a:ext cx="1082016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2895480" y="764280"/>
            <a:ext cx="8610120" cy="5993640"/>
          </a:xfrm>
          <a:prstGeom prst="rect">
            <a:avLst/>
          </a:prstGeom>
        </p:spPr>
        <p:txBody>
          <a:bodyPr lIns="0" tIns="0" rIns="0" bIns="0" anchor="ctr"/>
          <a:lstStyle/>
          <a:p>
            <a:pPr algn="ctr"/>
            <a:endParaRPr lang="sl-SI"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01"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02" name="PlaceHolder 3"/>
          <p:cNvSpPr>
            <a:spLocks noGrp="1"/>
          </p:cNvSpPr>
          <p:nvPr>
            <p:ph type="body"/>
          </p:nvPr>
        </p:nvSpPr>
        <p:spPr>
          <a:xfrm>
            <a:off x="623016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03" name="PlaceHolder 4"/>
          <p:cNvSpPr>
            <a:spLocks noGrp="1"/>
          </p:cNvSpPr>
          <p:nvPr>
            <p:ph type="body"/>
          </p:nvPr>
        </p:nvSpPr>
        <p:spPr>
          <a:xfrm>
            <a:off x="68580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05" name="PlaceHolder 2"/>
          <p:cNvSpPr>
            <a:spLocks noGrp="1"/>
          </p:cNvSpPr>
          <p:nvPr>
            <p:ph type="body"/>
          </p:nvPr>
        </p:nvSpPr>
        <p:spPr>
          <a:xfrm>
            <a:off x="68580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06"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07" name="PlaceHolder 4"/>
          <p:cNvSpPr>
            <a:spLocks noGrp="1"/>
          </p:cNvSpPr>
          <p:nvPr>
            <p:ph type="body"/>
          </p:nvPr>
        </p:nvSpPr>
        <p:spPr>
          <a:xfrm>
            <a:off x="623016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09"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10"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11" name="PlaceHolder 4"/>
          <p:cNvSpPr>
            <a:spLocks noGrp="1"/>
          </p:cNvSpPr>
          <p:nvPr>
            <p:ph type="body"/>
          </p:nvPr>
        </p:nvSpPr>
        <p:spPr>
          <a:xfrm>
            <a:off x="685800" y="429660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13" name="PlaceHolder 2"/>
          <p:cNvSpPr>
            <a:spLocks noGrp="1"/>
          </p:cNvSpPr>
          <p:nvPr>
            <p:ph type="body"/>
          </p:nvPr>
        </p:nvSpPr>
        <p:spPr>
          <a:xfrm>
            <a:off x="685800" y="219456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14" name="PlaceHolder 3"/>
          <p:cNvSpPr>
            <a:spLocks noGrp="1"/>
          </p:cNvSpPr>
          <p:nvPr>
            <p:ph type="body"/>
          </p:nvPr>
        </p:nvSpPr>
        <p:spPr>
          <a:xfrm>
            <a:off x="685800" y="429660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16"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17"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18" name="PlaceHolder 4"/>
          <p:cNvSpPr>
            <a:spLocks noGrp="1"/>
          </p:cNvSpPr>
          <p:nvPr>
            <p:ph type="body"/>
          </p:nvPr>
        </p:nvSpPr>
        <p:spPr>
          <a:xfrm>
            <a:off x="68580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19" name="PlaceHolder 5"/>
          <p:cNvSpPr>
            <a:spLocks noGrp="1"/>
          </p:cNvSpPr>
          <p:nvPr>
            <p:ph type="body"/>
          </p:nvPr>
        </p:nvSpPr>
        <p:spPr>
          <a:xfrm>
            <a:off x="623016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21" name="PlaceHolder 2"/>
          <p:cNvSpPr>
            <a:spLocks noGrp="1"/>
          </p:cNvSpPr>
          <p:nvPr>
            <p:ph type="body"/>
          </p:nvPr>
        </p:nvSpPr>
        <p:spPr>
          <a:xfrm>
            <a:off x="68580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22" name="PlaceHolder 3"/>
          <p:cNvSpPr>
            <a:spLocks noGrp="1"/>
          </p:cNvSpPr>
          <p:nvPr>
            <p:ph type="body"/>
          </p:nvPr>
        </p:nvSpPr>
        <p:spPr>
          <a:xfrm>
            <a:off x="434412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23" name="PlaceHolder 4"/>
          <p:cNvSpPr>
            <a:spLocks noGrp="1"/>
          </p:cNvSpPr>
          <p:nvPr>
            <p:ph type="body"/>
          </p:nvPr>
        </p:nvSpPr>
        <p:spPr>
          <a:xfrm>
            <a:off x="8002440" y="219456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24" name="PlaceHolder 5"/>
          <p:cNvSpPr>
            <a:spLocks noGrp="1"/>
          </p:cNvSpPr>
          <p:nvPr>
            <p:ph type="body"/>
          </p:nvPr>
        </p:nvSpPr>
        <p:spPr>
          <a:xfrm>
            <a:off x="68580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25" name="PlaceHolder 6"/>
          <p:cNvSpPr>
            <a:spLocks noGrp="1"/>
          </p:cNvSpPr>
          <p:nvPr>
            <p:ph type="body"/>
          </p:nvPr>
        </p:nvSpPr>
        <p:spPr>
          <a:xfrm>
            <a:off x="434412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26" name="PlaceHolder 7"/>
          <p:cNvSpPr>
            <a:spLocks noGrp="1"/>
          </p:cNvSpPr>
          <p:nvPr>
            <p:ph type="body"/>
          </p:nvPr>
        </p:nvSpPr>
        <p:spPr>
          <a:xfrm>
            <a:off x="8002440" y="4296600"/>
            <a:ext cx="34837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2" name="PlaceHolder 2"/>
          <p:cNvSpPr>
            <a:spLocks noGrp="1"/>
          </p:cNvSpPr>
          <p:nvPr>
            <p:ph type="body"/>
          </p:nvPr>
        </p:nvSpPr>
        <p:spPr>
          <a:xfrm>
            <a:off x="68580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3" name="PlaceHolder 3"/>
          <p:cNvSpPr>
            <a:spLocks noGrp="1"/>
          </p:cNvSpPr>
          <p:nvPr>
            <p:ph type="body"/>
          </p:nvPr>
        </p:nvSpPr>
        <p:spPr>
          <a:xfrm>
            <a:off x="623016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2895480" y="764280"/>
            <a:ext cx="8610120" cy="5993640"/>
          </a:xfrm>
          <a:prstGeom prst="rect">
            <a:avLst/>
          </a:prstGeom>
        </p:spPr>
        <p:txBody>
          <a:bodyPr lIns="0" tIns="0" rIns="0" bIns="0" anchor="ctr"/>
          <a:lstStyle/>
          <a:p>
            <a:pPr algn="ctr"/>
            <a:endParaRPr lang="sl-SI"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17"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8" name="PlaceHolder 3"/>
          <p:cNvSpPr>
            <a:spLocks noGrp="1"/>
          </p:cNvSpPr>
          <p:nvPr>
            <p:ph type="body"/>
          </p:nvPr>
        </p:nvSpPr>
        <p:spPr>
          <a:xfrm>
            <a:off x="623016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19" name="PlaceHolder 4"/>
          <p:cNvSpPr>
            <a:spLocks noGrp="1"/>
          </p:cNvSpPr>
          <p:nvPr>
            <p:ph type="body"/>
          </p:nvPr>
        </p:nvSpPr>
        <p:spPr>
          <a:xfrm>
            <a:off x="68580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21" name="PlaceHolder 2"/>
          <p:cNvSpPr>
            <a:spLocks noGrp="1"/>
          </p:cNvSpPr>
          <p:nvPr>
            <p:ph type="body"/>
          </p:nvPr>
        </p:nvSpPr>
        <p:spPr>
          <a:xfrm>
            <a:off x="685800" y="2194560"/>
            <a:ext cx="5280120" cy="402372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22"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23" name="PlaceHolder 4"/>
          <p:cNvSpPr>
            <a:spLocks noGrp="1"/>
          </p:cNvSpPr>
          <p:nvPr>
            <p:ph type="body"/>
          </p:nvPr>
        </p:nvSpPr>
        <p:spPr>
          <a:xfrm>
            <a:off x="6230160" y="429660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895480" y="764280"/>
            <a:ext cx="8610120" cy="1292760"/>
          </a:xfrm>
          <a:prstGeom prst="rect">
            <a:avLst/>
          </a:prstGeom>
        </p:spPr>
        <p:txBody>
          <a:bodyPr lIns="0" tIns="0" rIns="0" bIns="0" anchor="ctr"/>
          <a:lstStyle/>
          <a:p>
            <a:endParaRPr lang="en-US" sz="1800" b="0" strike="noStrike" spc="-1">
              <a:solidFill>
                <a:srgbClr val="000000"/>
              </a:solidFill>
              <a:latin typeface="Century Gothic"/>
            </a:endParaRPr>
          </a:p>
        </p:txBody>
      </p:sp>
      <p:sp>
        <p:nvSpPr>
          <p:cNvPr id="25" name="PlaceHolder 2"/>
          <p:cNvSpPr>
            <a:spLocks noGrp="1"/>
          </p:cNvSpPr>
          <p:nvPr>
            <p:ph type="body"/>
          </p:nvPr>
        </p:nvSpPr>
        <p:spPr>
          <a:xfrm>
            <a:off x="68580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26" name="PlaceHolder 3"/>
          <p:cNvSpPr>
            <a:spLocks noGrp="1"/>
          </p:cNvSpPr>
          <p:nvPr>
            <p:ph type="body"/>
          </p:nvPr>
        </p:nvSpPr>
        <p:spPr>
          <a:xfrm>
            <a:off x="6230160" y="2194560"/>
            <a:ext cx="528012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
        <p:nvSpPr>
          <p:cNvPr id="27" name="PlaceHolder 4"/>
          <p:cNvSpPr>
            <a:spLocks noGrp="1"/>
          </p:cNvSpPr>
          <p:nvPr>
            <p:ph type="body"/>
          </p:nvPr>
        </p:nvSpPr>
        <p:spPr>
          <a:xfrm>
            <a:off x="685800" y="4296600"/>
            <a:ext cx="10820160" cy="1919160"/>
          </a:xfrm>
          <a:prstGeom prst="rect">
            <a:avLst/>
          </a:prstGeom>
        </p:spPr>
        <p:txBody>
          <a:bodyPr lIns="0" tIns="0" rIns="0" bIns="0">
            <a:normAutofit/>
          </a:bodyPr>
          <a:lstStyle/>
          <a:p>
            <a:endParaRPr lang="en-US" sz="2200" b="0" strike="noStrike" spc="-1">
              <a:solidFill>
                <a:srgbClr val="000000"/>
              </a:solidFill>
              <a:latin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7"/>
          <p:cNvPicPr/>
          <p:nvPr/>
        </p:nvPicPr>
        <p:blipFill>
          <a:blip r:embed="rId14"/>
          <a:stretch/>
        </p:blipFill>
        <p:spPr>
          <a:xfrm>
            <a:off x="0" y="0"/>
            <a:ext cx="12191760" cy="1441080"/>
          </a:xfrm>
          <a:prstGeom prst="rect">
            <a:avLst/>
          </a:prstGeom>
          <a:ln>
            <a:noFill/>
          </a:ln>
        </p:spPr>
      </p:pic>
      <p:pic>
        <p:nvPicPr>
          <p:cNvPr id="8" name="Picture 7"/>
          <p:cNvPicPr/>
          <p:nvPr/>
        </p:nvPicPr>
        <p:blipFill>
          <a:blip r:embed="rId15"/>
          <a:stretch/>
        </p:blipFill>
        <p:spPr>
          <a:xfrm>
            <a:off x="0" y="4375080"/>
            <a:ext cx="12191760" cy="2482560"/>
          </a:xfrm>
          <a:prstGeom prst="rect">
            <a:avLst/>
          </a:prstGeom>
          <a:ln>
            <a:noFill/>
          </a:ln>
        </p:spPr>
      </p:pic>
      <p:sp>
        <p:nvSpPr>
          <p:cNvPr id="2" name="PlaceHolder 1"/>
          <p:cNvSpPr>
            <a:spLocks noGrp="1"/>
          </p:cNvSpPr>
          <p:nvPr>
            <p:ph type="title"/>
          </p:nvPr>
        </p:nvSpPr>
        <p:spPr>
          <a:xfrm>
            <a:off x="1371600" y="1803240"/>
            <a:ext cx="9448560" cy="1824840"/>
          </a:xfrm>
          <a:prstGeom prst="rect">
            <a:avLst/>
          </a:prstGeom>
        </p:spPr>
        <p:txBody>
          <a:bodyPr anchor="b">
            <a:normAutofit/>
          </a:bodyPr>
          <a:lstStyle/>
          <a:p>
            <a:pPr>
              <a:lnSpc>
                <a:spcPct val="90000"/>
              </a:lnSpc>
            </a:pPr>
            <a:r>
              <a:rPr lang="en-US" sz="6000" b="0" strike="noStrike" cap="all" spc="-1">
                <a:solidFill>
                  <a:srgbClr val="000000"/>
                </a:solidFill>
                <a:latin typeface="Century Gothic"/>
              </a:rPr>
              <a:t>Uredite slog naslova matrice</a:t>
            </a:r>
            <a:endParaRPr lang="en-US" sz="6000" b="0" strike="noStrike" spc="-1">
              <a:solidFill>
                <a:srgbClr val="000000"/>
              </a:solidFill>
              <a:latin typeface="Century Gothic"/>
            </a:endParaRPr>
          </a:p>
        </p:txBody>
      </p:sp>
      <p:sp>
        <p:nvSpPr>
          <p:cNvPr id="3" name="PlaceHolder 2"/>
          <p:cNvSpPr>
            <a:spLocks noGrp="1"/>
          </p:cNvSpPr>
          <p:nvPr>
            <p:ph type="dt"/>
          </p:nvPr>
        </p:nvSpPr>
        <p:spPr>
          <a:xfrm>
            <a:off x="7909560" y="4314240"/>
            <a:ext cx="2910600" cy="374400"/>
          </a:xfrm>
          <a:prstGeom prst="rect">
            <a:avLst/>
          </a:prstGeom>
        </p:spPr>
        <p:txBody>
          <a:bodyPr anchor="ctr"/>
          <a:lstStyle/>
          <a:p>
            <a:pPr algn="r">
              <a:lnSpc>
                <a:spcPct val="100000"/>
              </a:lnSpc>
            </a:pPr>
            <a:fld id="{C4BD1611-10E9-4E3F-A95A-D05E3C3653E3}" type="datetime">
              <a:rPr lang="sl-SI" sz="1050" b="0" strike="noStrike" spc="-1">
                <a:solidFill>
                  <a:srgbClr val="8B8B8B"/>
                </a:solidFill>
                <a:latin typeface="Century Gothic"/>
              </a:rPr>
              <a:t>13.3.2020</a:t>
            </a:fld>
            <a:endParaRPr lang="sl-SI" sz="1050" b="0" strike="noStrike" spc="-1">
              <a:latin typeface="Times New Roman"/>
            </a:endParaRPr>
          </a:p>
        </p:txBody>
      </p:sp>
      <p:sp>
        <p:nvSpPr>
          <p:cNvPr id="4" name="PlaceHolder 3"/>
          <p:cNvSpPr>
            <a:spLocks noGrp="1"/>
          </p:cNvSpPr>
          <p:nvPr>
            <p:ph type="ftr"/>
          </p:nvPr>
        </p:nvSpPr>
        <p:spPr>
          <a:xfrm>
            <a:off x="1371600" y="4323960"/>
            <a:ext cx="6400440" cy="364680"/>
          </a:xfrm>
          <a:prstGeom prst="rect">
            <a:avLst/>
          </a:prstGeom>
        </p:spPr>
        <p:txBody>
          <a:bodyPr anchor="ctr"/>
          <a:lstStyle/>
          <a:p>
            <a:endParaRPr lang="sl-SI" sz="2400" b="0" strike="noStrike" spc="-1">
              <a:latin typeface="Times New Roman"/>
            </a:endParaRPr>
          </a:p>
        </p:txBody>
      </p:sp>
      <p:sp>
        <p:nvSpPr>
          <p:cNvPr id="5" name="PlaceHolder 4"/>
          <p:cNvSpPr>
            <a:spLocks noGrp="1"/>
          </p:cNvSpPr>
          <p:nvPr>
            <p:ph type="sldNum"/>
          </p:nvPr>
        </p:nvSpPr>
        <p:spPr>
          <a:xfrm>
            <a:off x="8077320" y="1431000"/>
            <a:ext cx="2742840" cy="364680"/>
          </a:xfrm>
          <a:prstGeom prst="rect">
            <a:avLst/>
          </a:prstGeom>
        </p:spPr>
        <p:txBody>
          <a:bodyPr anchor="ctr"/>
          <a:lstStyle/>
          <a:p>
            <a:pPr algn="r">
              <a:lnSpc>
                <a:spcPct val="100000"/>
              </a:lnSpc>
            </a:pPr>
            <a:fld id="{AC4CE2F3-7E4E-4814-A49C-41FABFBAC316}" type="slidenum">
              <a:rPr lang="sl-SI" sz="1050" b="0" strike="noStrike" spc="-1">
                <a:solidFill>
                  <a:srgbClr val="8B8B8B"/>
                </a:solidFill>
                <a:latin typeface="Century Gothic"/>
              </a:rPr>
              <a:t>‹#›</a:t>
            </a:fld>
            <a:endParaRPr lang="sl-SI" sz="105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200" b="0" strike="noStrike" spc="-1">
                <a:solidFill>
                  <a:srgbClr val="000000"/>
                </a:solidFill>
                <a:latin typeface="Century Gothic"/>
              </a:rPr>
              <a:t>Kliknite za urejanje oblike orisa</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entury Gothic"/>
              </a:rPr>
              <a:t>Druga raven orisa</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Century Gothic"/>
              </a:rPr>
              <a:t>Tretja raven orisa</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Century Gothic"/>
              </a:rPr>
              <a:t>Četrta raven orisa</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entury Gothic"/>
              </a:rPr>
              <a:t>Peta raven orisa</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entury Gothic"/>
              </a:rPr>
              <a:t>Šesta raven orisa</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entury Gothic"/>
              </a:rPr>
              <a:t>Sedma raven orisa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7"/>
          <p:cNvPicPr/>
          <p:nvPr/>
        </p:nvPicPr>
        <p:blipFill>
          <a:blip r:embed="rId14"/>
          <a:stretch/>
        </p:blipFill>
        <p:spPr>
          <a:xfrm>
            <a:off x="0" y="0"/>
            <a:ext cx="12191760" cy="1441080"/>
          </a:xfrm>
          <a:prstGeom prst="rect">
            <a:avLst/>
          </a:prstGeom>
          <a:ln>
            <a:noFill/>
          </a:ln>
        </p:spPr>
      </p:pic>
      <p:sp>
        <p:nvSpPr>
          <p:cNvPr id="44" name="PlaceHolder 1"/>
          <p:cNvSpPr>
            <a:spLocks noGrp="1"/>
          </p:cNvSpPr>
          <p:nvPr>
            <p:ph type="title"/>
          </p:nvPr>
        </p:nvSpPr>
        <p:spPr>
          <a:xfrm>
            <a:off x="2895480" y="764280"/>
            <a:ext cx="8610120" cy="1292760"/>
          </a:xfrm>
          <a:prstGeom prst="rect">
            <a:avLst/>
          </a:prstGeom>
        </p:spPr>
        <p:txBody>
          <a:bodyPr anchor="ctr"/>
          <a:lstStyle/>
          <a:p>
            <a:pPr algn="r">
              <a:lnSpc>
                <a:spcPct val="90000"/>
              </a:lnSpc>
            </a:pPr>
            <a:r>
              <a:rPr lang="en-US" sz="4000" b="0" strike="noStrike" cap="all" spc="-1">
                <a:solidFill>
                  <a:srgbClr val="000000"/>
                </a:solidFill>
                <a:latin typeface="Century Gothic"/>
              </a:rPr>
              <a:t>Uredite slog naslova matrice</a:t>
            </a:r>
            <a:endParaRPr lang="en-US" sz="4000" b="0" strike="noStrike" spc="-1">
              <a:solidFill>
                <a:srgbClr val="000000"/>
              </a:solidFill>
              <a:latin typeface="Century Gothic"/>
            </a:endParaRPr>
          </a:p>
        </p:txBody>
      </p:sp>
      <p:sp>
        <p:nvSpPr>
          <p:cNvPr id="45" name="PlaceHolder 2"/>
          <p:cNvSpPr>
            <a:spLocks noGrp="1"/>
          </p:cNvSpPr>
          <p:nvPr>
            <p:ph type="body"/>
          </p:nvPr>
        </p:nvSpPr>
        <p:spPr>
          <a:xfrm>
            <a:off x="685800" y="2194560"/>
            <a:ext cx="10820160" cy="4023720"/>
          </a:xfrm>
          <a:prstGeom prst="rect">
            <a:avLst/>
          </a:prstGeom>
        </p:spPr>
        <p:txBody>
          <a:bodyPr/>
          <a:lstStyle/>
          <a:p>
            <a:pPr marL="228600" indent="-228240">
              <a:lnSpc>
                <a:spcPct val="90000"/>
              </a:lnSpc>
              <a:spcBef>
                <a:spcPts val="1001"/>
              </a:spcBef>
              <a:buClr>
                <a:srgbClr val="000000"/>
              </a:buClr>
              <a:buFont typeface="Arial"/>
              <a:buChar char="•"/>
            </a:pPr>
            <a:r>
              <a:rPr lang="en-US" sz="2200" b="0" strike="noStrike" spc="-1">
                <a:solidFill>
                  <a:srgbClr val="000000"/>
                </a:solidFill>
                <a:latin typeface="Century Gothic"/>
              </a:rPr>
              <a:t>Uredite sloge besedila matrice</a:t>
            </a:r>
          </a:p>
          <a:p>
            <a:pPr marL="685800" lvl="1" indent="-228240">
              <a:lnSpc>
                <a:spcPct val="90000"/>
              </a:lnSpc>
              <a:spcBef>
                <a:spcPts val="499"/>
              </a:spcBef>
              <a:buClr>
                <a:srgbClr val="000000"/>
              </a:buClr>
              <a:buFont typeface="Arial"/>
              <a:buChar char="•"/>
            </a:pPr>
            <a:r>
              <a:rPr lang="en-US" sz="2000" b="0" strike="noStrike" spc="-1">
                <a:solidFill>
                  <a:srgbClr val="000000"/>
                </a:solidFill>
                <a:latin typeface="Century Gothic"/>
              </a:rPr>
              <a:t>Druga raven</a:t>
            </a:r>
          </a:p>
          <a:p>
            <a:pPr marL="1143000" lvl="2" indent="-228240">
              <a:lnSpc>
                <a:spcPct val="90000"/>
              </a:lnSpc>
              <a:spcBef>
                <a:spcPts val="499"/>
              </a:spcBef>
              <a:buClr>
                <a:srgbClr val="000000"/>
              </a:buClr>
              <a:buFont typeface="Arial"/>
              <a:buChar char="•"/>
            </a:pPr>
            <a:r>
              <a:rPr lang="en-US" sz="1800" b="0" strike="noStrike" spc="-1">
                <a:solidFill>
                  <a:srgbClr val="000000"/>
                </a:solidFill>
                <a:latin typeface="Century Gothic"/>
              </a:rPr>
              <a:t>Tretja raven</a:t>
            </a:r>
          </a:p>
          <a:p>
            <a:pPr marL="1600200" lvl="3" indent="-228240">
              <a:lnSpc>
                <a:spcPct val="90000"/>
              </a:lnSpc>
              <a:spcBef>
                <a:spcPts val="499"/>
              </a:spcBef>
              <a:buClr>
                <a:srgbClr val="000000"/>
              </a:buClr>
              <a:buFont typeface="Arial"/>
              <a:buChar char="•"/>
            </a:pPr>
            <a:r>
              <a:rPr lang="en-US" sz="1600" b="0" strike="noStrike" spc="-1">
                <a:solidFill>
                  <a:srgbClr val="000000"/>
                </a:solidFill>
                <a:latin typeface="Century Gothic"/>
              </a:rPr>
              <a:t>Četrta raven</a:t>
            </a:r>
          </a:p>
          <a:p>
            <a:pPr marL="2057400" lvl="4" indent="-228240">
              <a:lnSpc>
                <a:spcPct val="90000"/>
              </a:lnSpc>
              <a:spcBef>
                <a:spcPts val="499"/>
              </a:spcBef>
              <a:buClr>
                <a:srgbClr val="000000"/>
              </a:buClr>
              <a:buFont typeface="Arial"/>
              <a:buChar char="•"/>
            </a:pPr>
            <a:r>
              <a:rPr lang="en-US" sz="1600" b="0" strike="noStrike" spc="-1">
                <a:solidFill>
                  <a:srgbClr val="000000"/>
                </a:solidFill>
                <a:latin typeface="Century Gothic"/>
              </a:rPr>
              <a:t>Peta raven</a:t>
            </a:r>
          </a:p>
        </p:txBody>
      </p:sp>
      <p:sp>
        <p:nvSpPr>
          <p:cNvPr id="46" name="PlaceHolder 3"/>
          <p:cNvSpPr>
            <a:spLocks noGrp="1"/>
          </p:cNvSpPr>
          <p:nvPr>
            <p:ph type="dt"/>
          </p:nvPr>
        </p:nvSpPr>
        <p:spPr>
          <a:xfrm>
            <a:off x="8595360" y="6356520"/>
            <a:ext cx="2910600" cy="364680"/>
          </a:xfrm>
          <a:prstGeom prst="rect">
            <a:avLst/>
          </a:prstGeom>
        </p:spPr>
        <p:txBody>
          <a:bodyPr anchor="ctr"/>
          <a:lstStyle/>
          <a:p>
            <a:pPr algn="r">
              <a:lnSpc>
                <a:spcPct val="100000"/>
              </a:lnSpc>
            </a:pPr>
            <a:fld id="{B8CB176E-CA1B-400D-BEE2-2DB500709308}" type="datetime">
              <a:rPr lang="sl-SI" sz="1050" b="0" strike="noStrike" spc="-1">
                <a:solidFill>
                  <a:srgbClr val="8B8B8B"/>
                </a:solidFill>
                <a:latin typeface="Century Gothic"/>
              </a:rPr>
              <a:t>13.3.2020</a:t>
            </a:fld>
            <a:endParaRPr lang="sl-SI" sz="1050" b="0" strike="noStrike" spc="-1">
              <a:latin typeface="Times New Roman"/>
            </a:endParaRPr>
          </a:p>
        </p:txBody>
      </p:sp>
      <p:sp>
        <p:nvSpPr>
          <p:cNvPr id="47" name="PlaceHolder 4"/>
          <p:cNvSpPr>
            <a:spLocks noGrp="1"/>
          </p:cNvSpPr>
          <p:nvPr>
            <p:ph type="ftr"/>
          </p:nvPr>
        </p:nvSpPr>
        <p:spPr>
          <a:xfrm>
            <a:off x="685800" y="6355800"/>
            <a:ext cx="7772040" cy="364680"/>
          </a:xfrm>
          <a:prstGeom prst="rect">
            <a:avLst/>
          </a:prstGeom>
        </p:spPr>
        <p:txBody>
          <a:bodyPr anchor="ctr"/>
          <a:lstStyle/>
          <a:p>
            <a:endParaRPr lang="sl-SI" sz="2400" b="0" strike="noStrike" spc="-1">
              <a:latin typeface="Times New Roman"/>
            </a:endParaRPr>
          </a:p>
        </p:txBody>
      </p:sp>
      <p:sp>
        <p:nvSpPr>
          <p:cNvPr id="48" name="PlaceHolder 5"/>
          <p:cNvSpPr>
            <a:spLocks noGrp="1"/>
          </p:cNvSpPr>
          <p:nvPr>
            <p:ph type="sldNum"/>
          </p:nvPr>
        </p:nvSpPr>
        <p:spPr>
          <a:xfrm>
            <a:off x="8763120" y="380880"/>
            <a:ext cx="2742840" cy="364680"/>
          </a:xfrm>
          <a:prstGeom prst="rect">
            <a:avLst/>
          </a:prstGeom>
        </p:spPr>
        <p:txBody>
          <a:bodyPr anchor="ctr"/>
          <a:lstStyle/>
          <a:p>
            <a:pPr algn="r">
              <a:lnSpc>
                <a:spcPct val="100000"/>
              </a:lnSpc>
            </a:pPr>
            <a:fld id="{BC367B43-8635-459B-BE64-9275AFAA089D}" type="slidenum">
              <a:rPr lang="sl-SI" sz="1050" b="0" strike="noStrike" spc="-1">
                <a:solidFill>
                  <a:srgbClr val="8B8B8B"/>
                </a:solidFill>
                <a:latin typeface="Century Gothic"/>
              </a:rPr>
              <a:t>‹#›</a:t>
            </a:fld>
            <a:endParaRPr lang="sl-SI" sz="105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5" name="Picture 7"/>
          <p:cNvPicPr/>
          <p:nvPr/>
        </p:nvPicPr>
        <p:blipFill>
          <a:blip r:embed="rId14"/>
          <a:stretch/>
        </p:blipFill>
        <p:spPr>
          <a:xfrm>
            <a:off x="0" y="0"/>
            <a:ext cx="12191760" cy="1441080"/>
          </a:xfrm>
          <a:prstGeom prst="rect">
            <a:avLst/>
          </a:prstGeom>
          <a:ln>
            <a:noFill/>
          </a:ln>
        </p:spPr>
      </p:pic>
      <p:sp>
        <p:nvSpPr>
          <p:cNvPr id="86" name="PlaceHolder 1"/>
          <p:cNvSpPr>
            <a:spLocks noGrp="1"/>
          </p:cNvSpPr>
          <p:nvPr>
            <p:ph type="dt"/>
          </p:nvPr>
        </p:nvSpPr>
        <p:spPr>
          <a:xfrm>
            <a:off x="8595360" y="6356520"/>
            <a:ext cx="2910600" cy="364680"/>
          </a:xfrm>
          <a:prstGeom prst="rect">
            <a:avLst/>
          </a:prstGeom>
        </p:spPr>
        <p:txBody>
          <a:bodyPr anchor="ctr"/>
          <a:lstStyle/>
          <a:p>
            <a:pPr algn="r">
              <a:lnSpc>
                <a:spcPct val="100000"/>
              </a:lnSpc>
            </a:pPr>
            <a:fld id="{69D3EA28-720C-4E37-A141-EF2CBD63C71A}" type="datetime">
              <a:rPr lang="sl-SI" sz="1050" b="0" strike="noStrike" spc="-1">
                <a:solidFill>
                  <a:srgbClr val="8B8B8B"/>
                </a:solidFill>
                <a:latin typeface="Century Gothic"/>
              </a:rPr>
              <a:t>13.3.2020</a:t>
            </a:fld>
            <a:endParaRPr lang="sl-SI" sz="1050" b="0" strike="noStrike" spc="-1">
              <a:latin typeface="Times New Roman"/>
            </a:endParaRPr>
          </a:p>
        </p:txBody>
      </p:sp>
      <p:sp>
        <p:nvSpPr>
          <p:cNvPr id="87" name="PlaceHolder 2"/>
          <p:cNvSpPr>
            <a:spLocks noGrp="1"/>
          </p:cNvSpPr>
          <p:nvPr>
            <p:ph type="ftr"/>
          </p:nvPr>
        </p:nvSpPr>
        <p:spPr>
          <a:xfrm>
            <a:off x="685800" y="6355800"/>
            <a:ext cx="7772040" cy="364680"/>
          </a:xfrm>
          <a:prstGeom prst="rect">
            <a:avLst/>
          </a:prstGeom>
        </p:spPr>
        <p:txBody>
          <a:bodyPr anchor="ctr"/>
          <a:lstStyle/>
          <a:p>
            <a:endParaRPr lang="sl-SI" sz="2400" b="0" strike="noStrike" spc="-1">
              <a:latin typeface="Times New Roman"/>
            </a:endParaRPr>
          </a:p>
        </p:txBody>
      </p:sp>
      <p:sp>
        <p:nvSpPr>
          <p:cNvPr id="88" name="PlaceHolder 3"/>
          <p:cNvSpPr>
            <a:spLocks noGrp="1"/>
          </p:cNvSpPr>
          <p:nvPr>
            <p:ph type="sldNum"/>
          </p:nvPr>
        </p:nvSpPr>
        <p:spPr>
          <a:xfrm>
            <a:off x="8763120" y="380880"/>
            <a:ext cx="2742840" cy="364680"/>
          </a:xfrm>
          <a:prstGeom prst="rect">
            <a:avLst/>
          </a:prstGeom>
        </p:spPr>
        <p:txBody>
          <a:bodyPr anchor="ctr"/>
          <a:lstStyle/>
          <a:p>
            <a:pPr algn="r">
              <a:lnSpc>
                <a:spcPct val="100000"/>
              </a:lnSpc>
            </a:pPr>
            <a:fld id="{DE05F7E8-A86D-4826-BD93-BFDF4F7FE752}" type="slidenum">
              <a:rPr lang="sl-SI" sz="1050" b="0" strike="noStrike" spc="-1">
                <a:solidFill>
                  <a:srgbClr val="8B8B8B"/>
                </a:solidFill>
                <a:latin typeface="Century Gothic"/>
              </a:rPr>
              <a:t>‹#›</a:t>
            </a:fld>
            <a:endParaRPr lang="sl-SI" sz="1050" b="0" strike="noStrike" spc="-1">
              <a:latin typeface="Times New Roman"/>
            </a:endParaRPr>
          </a:p>
        </p:txBody>
      </p:sp>
      <p:sp>
        <p:nvSpPr>
          <p:cNvPr id="89" name="PlaceHolder 4"/>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Century Gothic"/>
              </a:rPr>
              <a:t>Kliknite za urejanje oblike naslova</a:t>
            </a:r>
          </a:p>
        </p:txBody>
      </p:sp>
      <p:sp>
        <p:nvSpPr>
          <p:cNvPr id="90"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200" b="0" strike="noStrike" spc="-1">
                <a:solidFill>
                  <a:srgbClr val="000000"/>
                </a:solidFill>
                <a:latin typeface="Century Gothic"/>
              </a:rPr>
              <a:t>Kliknite za urejanje oblike orisa</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Century Gothic"/>
              </a:rPr>
              <a:t>Druga raven orisa</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Century Gothic"/>
              </a:rPr>
              <a:t>Tretja raven orisa</a:t>
            </a:r>
          </a:p>
          <a:p>
            <a:pPr marL="1728000" lvl="3" indent="-216000">
              <a:spcBef>
                <a:spcPts val="567"/>
              </a:spcBef>
              <a:buClr>
                <a:srgbClr val="000000"/>
              </a:buClr>
              <a:buSzPct val="75000"/>
              <a:buFont typeface="Symbol" charset="2"/>
              <a:buChar char=""/>
            </a:pPr>
            <a:r>
              <a:rPr lang="en-US" sz="1600" b="0" strike="noStrike" spc="-1">
                <a:solidFill>
                  <a:srgbClr val="000000"/>
                </a:solidFill>
                <a:latin typeface="Century Gothic"/>
              </a:rPr>
              <a:t>Četrta raven orisa</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entury Gothic"/>
              </a:rPr>
              <a:t>Peta raven orisa</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entury Gothic"/>
              </a:rPr>
              <a:t>Šesta raven orisa</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entury Gothic"/>
              </a:rPr>
              <a:t>Sedma raven orisa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BfkmPt-WYw"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youtube.com/watch?v=ual0LgNzKs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sl.wikipedia.org/wiki/Vice_(vigenjc)" TargetMode="External"/><Relationship Id="rId2" Type="http://schemas.openxmlformats.org/officeDocument/2006/relationships/hyperlink" Target="https://sl.wikipedia.org/wiki/%C5%BDebelj" TargetMode="External"/><Relationship Id="rId1" Type="http://schemas.openxmlformats.org/officeDocument/2006/relationships/slideLayout" Target="../slideLayouts/slideLayout25.xml"/><Relationship Id="rId4" Type="http://schemas.openxmlformats.org/officeDocument/2006/relationships/hyperlink" Target="https://sl.wikipedia.org/wiki/Krop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A2KTr9QjUno"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1371600" y="733680"/>
            <a:ext cx="9448560" cy="3583800"/>
          </a:xfrm>
          <a:prstGeom prst="rect">
            <a:avLst/>
          </a:prstGeom>
          <a:noFill/>
          <a:ln>
            <a:noFill/>
          </a:ln>
        </p:spPr>
        <p:txBody>
          <a:bodyPr anchor="b">
            <a:normAutofit/>
          </a:bodyPr>
          <a:lstStyle/>
          <a:p>
            <a:pPr>
              <a:lnSpc>
                <a:spcPct val="150000"/>
              </a:lnSpc>
            </a:pPr>
            <a:r>
              <a:rPr lang="en-US" sz="6000" b="0" strike="noStrike" cap="all" spc="-1">
                <a:solidFill>
                  <a:srgbClr val="000000"/>
                </a:solidFill>
                <a:latin typeface="Century Gothic"/>
              </a:rPr>
              <a:t>Oton župančič:</a:t>
            </a:r>
            <a:br/>
            <a:r>
              <a:rPr lang="en-US" sz="7000" b="0" strike="noStrike" cap="all" spc="-1">
                <a:solidFill>
                  <a:srgbClr val="000000"/>
                </a:solidFill>
                <a:latin typeface="Century Gothic"/>
              </a:rPr>
              <a:t>žebljarska</a:t>
            </a:r>
            <a:endParaRPr lang="en-US" sz="7000" b="0" strike="noStrike" spc="-1">
              <a:solidFill>
                <a:srgbClr val="000000"/>
              </a:solidFill>
              <a:latin typeface="Century Gothic"/>
            </a:endParaRPr>
          </a:p>
        </p:txBody>
      </p:sp>
      <p:pic>
        <p:nvPicPr>
          <p:cNvPr id="128" name="Slika 3"/>
          <p:cNvPicPr/>
          <p:nvPr/>
        </p:nvPicPr>
        <p:blipFill>
          <a:blip r:embed="rId2"/>
          <a:stretch/>
        </p:blipFill>
        <p:spPr>
          <a:xfrm>
            <a:off x="7199280" y="3748320"/>
            <a:ext cx="4140360" cy="2753640"/>
          </a:xfrm>
          <a:prstGeom prst="rect">
            <a:avLst/>
          </a:prstGeom>
          <a:ln>
            <a:noFill/>
          </a:ln>
        </p:spPr>
      </p:pic>
      <p:sp>
        <p:nvSpPr>
          <p:cNvPr id="129" name="TextShape 2"/>
          <p:cNvSpPr txBox="1"/>
          <p:nvPr/>
        </p:nvSpPr>
        <p:spPr>
          <a:xfrm>
            <a:off x="1371600" y="4693320"/>
            <a:ext cx="9448560" cy="1328400"/>
          </a:xfrm>
          <a:prstGeom prst="rect">
            <a:avLst/>
          </a:prstGeom>
          <a:noFill/>
          <a:ln>
            <a:noFill/>
          </a:ln>
        </p:spPr>
        <p:txBody>
          <a:bodyPr>
            <a:normAutofit/>
          </a:bodyPr>
          <a:lstStyle/>
          <a:p>
            <a:pPr>
              <a:lnSpc>
                <a:spcPct val="90000"/>
              </a:lnSpc>
              <a:spcBef>
                <a:spcPts val="1001"/>
              </a:spcBef>
            </a:pPr>
            <a:endParaRPr lang="sl-SI" sz="3200" b="0" strike="noStrike" spc="-1">
              <a:latin typeface="Arial"/>
            </a:endParaRPr>
          </a:p>
          <a:p>
            <a:pPr>
              <a:lnSpc>
                <a:spcPct val="90000"/>
              </a:lnSpc>
              <a:spcBef>
                <a:spcPts val="1001"/>
              </a:spcBef>
            </a:pPr>
            <a:r>
              <a:rPr lang="sl-SI" sz="1400" b="0" u="sng" strike="noStrike" spc="-1">
                <a:solidFill>
                  <a:srgbClr val="EA5A0C"/>
                </a:solidFill>
                <a:uFillTx/>
                <a:latin typeface="Century Gothic"/>
                <a:hlinkClick r:id="rId3"/>
              </a:rPr>
              <a:t>Kovaštvo</a:t>
            </a:r>
            <a:endParaRPr lang="sl-SI" sz="1400" b="0" strike="noStrike" spc="-1">
              <a:latin typeface="Arial"/>
            </a:endParaRPr>
          </a:p>
          <a:p>
            <a:pPr>
              <a:lnSpc>
                <a:spcPct val="90000"/>
              </a:lnSpc>
              <a:spcBef>
                <a:spcPts val="1001"/>
              </a:spcBef>
            </a:pPr>
            <a:r>
              <a:rPr lang="sl-SI" sz="1400" b="0" u="sng" strike="noStrike" spc="-1">
                <a:solidFill>
                  <a:srgbClr val="EA5A0C"/>
                </a:solidFill>
                <a:uFillTx/>
                <a:latin typeface="Century Gothic"/>
                <a:hlinkClick r:id="rId4"/>
              </a:rPr>
              <a:t>kovaštvo včasih</a:t>
            </a:r>
            <a:endParaRPr lang="sl-SI" sz="14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70160" y="555480"/>
            <a:ext cx="8610120" cy="737640"/>
          </a:xfrm>
          <a:prstGeom prst="rect">
            <a:avLst/>
          </a:prstGeom>
          <a:noFill/>
          <a:ln>
            <a:noFill/>
          </a:ln>
        </p:spPr>
        <p:txBody>
          <a:bodyPr anchor="ctr"/>
          <a:lstStyle/>
          <a:p>
            <a:pPr>
              <a:lnSpc>
                <a:spcPct val="90000"/>
              </a:lnSpc>
            </a:pPr>
            <a:r>
              <a:rPr lang="en-US" sz="3600" b="0" strike="noStrike" cap="all" spc="-1">
                <a:solidFill>
                  <a:srgbClr val="000000"/>
                </a:solidFill>
                <a:latin typeface="Century Gothic"/>
              </a:rPr>
              <a:t>Odgovori na vprašanja</a:t>
            </a:r>
            <a:r>
              <a:rPr lang="en-US" sz="4000" b="0" strike="noStrike" cap="all" spc="-1">
                <a:solidFill>
                  <a:srgbClr val="000000"/>
                </a:solidFill>
                <a:latin typeface="Century Gothic"/>
              </a:rPr>
              <a:t>.</a:t>
            </a:r>
            <a:endParaRPr lang="en-US" sz="4000" b="0" strike="noStrike" spc="-1">
              <a:solidFill>
                <a:srgbClr val="000000"/>
              </a:solidFill>
              <a:latin typeface="Century Gothic"/>
            </a:endParaRPr>
          </a:p>
        </p:txBody>
      </p:sp>
      <p:sp>
        <p:nvSpPr>
          <p:cNvPr id="131" name="TextShape 2"/>
          <p:cNvSpPr txBox="1"/>
          <p:nvPr/>
        </p:nvSpPr>
        <p:spPr>
          <a:xfrm>
            <a:off x="685800" y="1293120"/>
            <a:ext cx="10820160" cy="4925160"/>
          </a:xfrm>
          <a:prstGeom prst="rect">
            <a:avLst/>
          </a:prstGeom>
          <a:noFill/>
          <a:ln>
            <a:noFill/>
          </a:ln>
        </p:spPr>
        <p:txBody>
          <a:bodyPr>
            <a:normAutofit fontScale="86000"/>
          </a:bodyPr>
          <a:lstStyle/>
          <a:p>
            <a:pPr marL="228600" indent="-228240">
              <a:lnSpc>
                <a:spcPct val="150000"/>
              </a:lnSpc>
              <a:spcBef>
                <a:spcPts val="1001"/>
              </a:spcBef>
              <a:buClr>
                <a:srgbClr val="000000"/>
              </a:buClr>
              <a:buFont typeface="Arial"/>
              <a:buChar char="•"/>
            </a:pPr>
            <a:r>
              <a:rPr lang="en-US" sz="2600" b="1" strike="noStrike" spc="-1">
                <a:solidFill>
                  <a:srgbClr val="000000"/>
                </a:solidFill>
                <a:latin typeface="Century Gothic"/>
              </a:rPr>
              <a:t>Ali lahko bralec po branju pesmi začuti, kako je Župančič doživel žebljarje in njihovo delo? </a:t>
            </a:r>
            <a:r>
              <a:rPr lang="en-US" sz="2600" b="0" strike="noStrike" spc="-1">
                <a:solidFill>
                  <a:srgbClr val="000000"/>
                </a:solidFill>
                <a:latin typeface="Century Gothic"/>
              </a:rPr>
              <a:t>Svoj odgovor utemelji.</a:t>
            </a:r>
          </a:p>
          <a:p>
            <a:pPr marL="228600" indent="-228240">
              <a:lnSpc>
                <a:spcPct val="150000"/>
              </a:lnSpc>
              <a:spcBef>
                <a:spcPts val="1001"/>
              </a:spcBef>
              <a:buClr>
                <a:srgbClr val="000000"/>
              </a:buClr>
              <a:buFont typeface="Arial"/>
              <a:buChar char="•"/>
            </a:pPr>
            <a:r>
              <a:rPr lang="en-US" sz="2600" b="1" strike="noStrike" spc="-1">
                <a:solidFill>
                  <a:srgbClr val="000000"/>
                </a:solidFill>
                <a:latin typeface="Century Gothic"/>
              </a:rPr>
              <a:t>Na podlagi katerih verzov lahko sklepamo, da so tudi žebljarji naveličani svojega dela in tožijo nad svojo usodo? </a:t>
            </a:r>
            <a:r>
              <a:rPr lang="en-US" sz="2600" b="0" strike="noStrike" spc="-1">
                <a:solidFill>
                  <a:srgbClr val="000000"/>
                </a:solidFill>
                <a:latin typeface="Century Gothic"/>
              </a:rPr>
              <a:t>Navedi vsaj dva taka verza.</a:t>
            </a:r>
          </a:p>
          <a:p>
            <a:pPr marL="228600" indent="-228240">
              <a:lnSpc>
                <a:spcPct val="150000"/>
              </a:lnSpc>
              <a:spcBef>
                <a:spcPts val="1001"/>
              </a:spcBef>
              <a:buClr>
                <a:srgbClr val="000000"/>
              </a:buClr>
              <a:buFont typeface="Arial"/>
              <a:buChar char="•"/>
            </a:pPr>
            <a:r>
              <a:rPr lang="en-US" sz="2600" b="1" strike="noStrike" spc="-1">
                <a:solidFill>
                  <a:srgbClr val="000000"/>
                </a:solidFill>
                <a:latin typeface="Century Gothic"/>
              </a:rPr>
              <a:t>Katere vtise/podobe iz okolja najdemo v pesmi?</a:t>
            </a:r>
            <a:r>
              <a:rPr lang="en-US" sz="2600" b="0" strike="noStrike" spc="-1">
                <a:solidFill>
                  <a:srgbClr val="000000"/>
                </a:solidFill>
                <a:latin typeface="Century Gothic"/>
              </a:rPr>
              <a:t> Odgovor napiši ob navajanju konkretnega verza.</a:t>
            </a:r>
          </a:p>
          <a:p>
            <a:pPr marL="228600" indent="-228240">
              <a:lnSpc>
                <a:spcPct val="150000"/>
              </a:lnSpc>
              <a:spcBef>
                <a:spcPts val="1001"/>
              </a:spcBef>
              <a:buClr>
                <a:srgbClr val="000000"/>
              </a:buClr>
              <a:buFont typeface="Arial"/>
              <a:buChar char="•"/>
            </a:pPr>
            <a:r>
              <a:rPr lang="en-US" sz="2600" b="1" strike="noStrike" spc="-1">
                <a:solidFill>
                  <a:srgbClr val="000000"/>
                </a:solidFill>
                <a:latin typeface="Century Gothic"/>
              </a:rPr>
              <a:t>Kdo je lirski subjekt oz. izpovedovalec v pesmi? </a:t>
            </a:r>
            <a:r>
              <a:rPr lang="en-US" sz="2600" b="0" strike="noStrike" spc="-1">
                <a:solidFill>
                  <a:srgbClr val="000000"/>
                </a:solidFill>
                <a:latin typeface="Century Gothic"/>
              </a:rPr>
              <a:t> </a:t>
            </a:r>
          </a:p>
          <a:p>
            <a:pPr marL="228600" indent="-228240">
              <a:lnSpc>
                <a:spcPct val="150000"/>
              </a:lnSpc>
              <a:spcBef>
                <a:spcPts val="1001"/>
              </a:spcBef>
              <a:buClr>
                <a:srgbClr val="000000"/>
              </a:buClr>
              <a:buFont typeface="Arial"/>
              <a:buChar char="•"/>
            </a:pPr>
            <a:r>
              <a:rPr lang="en-US" sz="2600" b="1" strike="noStrike" spc="-1">
                <a:solidFill>
                  <a:srgbClr val="000000"/>
                </a:solidFill>
                <a:latin typeface="Century Gothic"/>
              </a:rPr>
              <a:t>Zakaj je pesem izpovedna?</a:t>
            </a:r>
            <a:endParaRPr lang="en-US" sz="2600" b="0" strike="noStrike" spc="-1">
              <a:solidFill>
                <a:srgbClr val="000000"/>
              </a:solidFill>
              <a:latin typeface="Century Gothic"/>
            </a:endParaRPr>
          </a:p>
          <a:p>
            <a:pPr>
              <a:lnSpc>
                <a:spcPct val="90000"/>
              </a:lnSpc>
              <a:spcBef>
                <a:spcPts val="1001"/>
              </a:spcBef>
            </a:pPr>
            <a:endParaRPr lang="en-US" sz="2600" b="0" strike="noStrike" spc="-1">
              <a:solidFill>
                <a:srgbClr val="000000"/>
              </a:solidFill>
              <a:latin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2895480" y="764280"/>
            <a:ext cx="8610120" cy="45360"/>
          </a:xfrm>
          <a:prstGeom prst="rect">
            <a:avLst/>
          </a:prstGeom>
          <a:noFill/>
          <a:ln>
            <a:noFill/>
          </a:ln>
        </p:spPr>
        <p:txBody>
          <a:bodyPr anchor="ctr">
            <a:normAutofit fontScale="25000" lnSpcReduction="20000"/>
          </a:bodyPr>
          <a:lstStyle/>
          <a:p>
            <a:endParaRPr lang="en-US" sz="1800" b="0" strike="noStrike" spc="-1">
              <a:solidFill>
                <a:srgbClr val="000000"/>
              </a:solidFill>
              <a:latin typeface="Century Gothic"/>
            </a:endParaRPr>
          </a:p>
        </p:txBody>
      </p:sp>
      <p:sp>
        <p:nvSpPr>
          <p:cNvPr id="133" name="TextShape 2"/>
          <p:cNvSpPr txBox="1"/>
          <p:nvPr/>
        </p:nvSpPr>
        <p:spPr>
          <a:xfrm>
            <a:off x="685800" y="810000"/>
            <a:ext cx="10820160" cy="5459760"/>
          </a:xfrm>
          <a:prstGeom prst="rect">
            <a:avLst/>
          </a:prstGeom>
          <a:noFill/>
          <a:ln>
            <a:noFill/>
          </a:ln>
        </p:spPr>
        <p:txBody>
          <a:bodyPr/>
          <a:lstStyle/>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Kam uvrščamo pesem glede na temo in zakaj? </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Od kdaj do kdaj delajo žebljarji in kakšni so?</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V prvi kitici poišči refren in stopnjevanje. </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Kaj se zajeda delavcem v oči? </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Občutek imajo, da so žeblji povsod, da jih še ponoči čutijo v očeh. Zakaj? </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Kaj je s podobo, ki jo izpovedovalec vidi v ogledalu? </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Določi stopico in verz. </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Poišči glasovne figure. </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Poišči ponavljanja.</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 Poišči značilnosti besednega sloga. </a:t>
            </a:r>
          </a:p>
          <a:p>
            <a:pPr marL="228600" indent="-228240">
              <a:lnSpc>
                <a:spcPct val="90000"/>
              </a:lnSpc>
              <a:spcBef>
                <a:spcPts val="1001"/>
              </a:spcBef>
              <a:buClr>
                <a:srgbClr val="000000"/>
              </a:buClr>
              <a:buFont typeface="Arial"/>
              <a:buChar char="•"/>
            </a:pPr>
            <a:r>
              <a:rPr lang="en-US" sz="2600" b="0" strike="noStrike" spc="-1">
                <a:solidFill>
                  <a:srgbClr val="000000"/>
                </a:solidFill>
                <a:latin typeface="Century Gothic"/>
              </a:rPr>
              <a:t> Poišči značilnosti skladenjskega sloga.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2895480" y="764280"/>
            <a:ext cx="8610120" cy="1292760"/>
          </a:xfrm>
          <a:prstGeom prst="rect">
            <a:avLst/>
          </a:prstGeom>
          <a:noFill/>
          <a:ln>
            <a:noFill/>
          </a:ln>
        </p:spPr>
        <p:txBody>
          <a:bodyPr anchor="ctr"/>
          <a:lstStyle/>
          <a:p>
            <a:endParaRPr lang="en-US" sz="1800" b="0" strike="noStrike" spc="-1">
              <a:solidFill>
                <a:srgbClr val="000000"/>
              </a:solidFill>
              <a:latin typeface="Century Gothic"/>
            </a:endParaRPr>
          </a:p>
        </p:txBody>
      </p:sp>
      <p:pic>
        <p:nvPicPr>
          <p:cNvPr id="135" name="Označba mesta vsebine 3"/>
          <p:cNvPicPr/>
          <p:nvPr/>
        </p:nvPicPr>
        <p:blipFill>
          <a:blip r:embed="rId2"/>
          <a:stretch/>
        </p:blipFill>
        <p:spPr>
          <a:xfrm>
            <a:off x="1351800" y="228960"/>
            <a:ext cx="9281880" cy="651852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stomShape 1"/>
          <p:cNvSpPr/>
          <p:nvPr/>
        </p:nvSpPr>
        <p:spPr>
          <a:xfrm>
            <a:off x="982080" y="832680"/>
            <a:ext cx="10385280" cy="557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sl-SI" sz="2400" b="1" strike="noStrike" spc="-1">
                <a:solidFill>
                  <a:srgbClr val="000000"/>
                </a:solidFill>
                <a:latin typeface="Cambria"/>
              </a:rPr>
              <a:t>Vigenjc</a:t>
            </a:r>
            <a:r>
              <a:rPr lang="sl-SI" sz="2400" b="0" strike="noStrike" spc="-1">
                <a:solidFill>
                  <a:srgbClr val="000000"/>
                </a:solidFill>
                <a:latin typeface="Cambria"/>
              </a:rPr>
              <a:t> je kovačnica za ročno kovanje </a:t>
            </a:r>
            <a:r>
              <a:rPr lang="sl-SI" sz="2400" b="0" u="sng" strike="noStrike" spc="-1">
                <a:solidFill>
                  <a:srgbClr val="EA5A0C"/>
                </a:solidFill>
                <a:uFillTx/>
                <a:latin typeface="Cambria"/>
                <a:hlinkClick r:id="rId2"/>
              </a:rPr>
              <a:t>žebljev</a:t>
            </a:r>
            <a:r>
              <a:rPr lang="sl-SI" sz="2400" b="0" strike="noStrike" spc="-1">
                <a:solidFill>
                  <a:srgbClr val="000000"/>
                </a:solidFill>
                <a:latin typeface="Cambria"/>
              </a:rPr>
              <a:t>. Vigenjci so delovali pred približno 200 do 300 leti. Edini ohranjeni vigenjc v Sloveniji je vigenjc </a:t>
            </a:r>
            <a:r>
              <a:rPr lang="sl-SI" sz="2400" b="0" u="sng" strike="noStrike" spc="-1">
                <a:solidFill>
                  <a:srgbClr val="EA5A0C"/>
                </a:solidFill>
                <a:uFillTx/>
                <a:latin typeface="Cambria"/>
                <a:hlinkClick r:id="rId3"/>
              </a:rPr>
              <a:t>Vice</a:t>
            </a:r>
            <a:r>
              <a:rPr lang="sl-SI" sz="2400" b="0" strike="noStrike" spc="-1">
                <a:solidFill>
                  <a:srgbClr val="000000"/>
                </a:solidFill>
                <a:latin typeface="Cambria"/>
              </a:rPr>
              <a:t> v </a:t>
            </a:r>
            <a:r>
              <a:rPr lang="sl-SI" sz="2400" b="0" u="sng" strike="noStrike" spc="-1">
                <a:solidFill>
                  <a:srgbClr val="EA5A0C"/>
                </a:solidFill>
                <a:uFillTx/>
                <a:latin typeface="Cambria"/>
                <a:hlinkClick r:id="rId4"/>
              </a:rPr>
              <a:t>Kropi</a:t>
            </a:r>
            <a:r>
              <a:rPr lang="sl-SI" sz="2400" b="0" strike="noStrike" spc="-1">
                <a:solidFill>
                  <a:srgbClr val="000000"/>
                </a:solidFill>
                <a:latin typeface="Cambria"/>
              </a:rPr>
              <a:t>. V vigenjcu so kovali žeblje različne velikosti, od majhnih dvocentimetrskih žebljev do velikih metrskih žebljev. Življenje kovaških družin je bilo zelo naporno in dolgočasno. Zaradi slabih razmer so ljudje umirali že okoli tridesetega leta. Vstajali so že ob štirih zjutraj in se takoj odpravili na delo. Delo so končali ob osmih zvečer in prespali kar v kovačnici. Mame so kuhale kar med delom, zaradi česar so bili v hrani pogosto požgani deli železa. Obuti so bili v cokle brez nogavic, ker si le teh niso mogli privoščiti. Bili so zelo malo oblečeni, zato jih je pozimi zelo zeblo. Hlapi, ki jih je oddajal ogenj, so bili zelo škodljivi. Zaradi slabih razmer so imeli pogosto težave z boleznimi in zgodnim umiranjem. V družinah so imeli zelo veliko otrok, zato so nekateri otroci umirali že okoli drugega leta, ker jih niso mogli preskrbeti. Delati so morali zelo hitro in brez prestanka, kajti če niso naredili dovolj žebljev v določenem času, niso dobili denarja, kar je pomenilo, da niso imeli hrane.</a:t>
            </a:r>
            <a:endParaRPr lang="sl-SI" sz="2400" b="0" strike="noStrike" spc="-1">
              <a:latin typeface="Arial"/>
            </a:endParaRPr>
          </a:p>
        </p:txBody>
      </p:sp>
      <p:sp>
        <p:nvSpPr>
          <p:cNvPr id="3" name="PoljeZBesedilom 2">
            <a:extLst>
              <a:ext uri="{FF2B5EF4-FFF2-40B4-BE49-F238E27FC236}">
                <a16:creationId xmlns:a16="http://schemas.microsoft.com/office/drawing/2014/main" id="{B5A53602-C819-46F8-A883-B715587B99C0}"/>
              </a:ext>
            </a:extLst>
          </p:cNvPr>
          <p:cNvSpPr txBox="1"/>
          <p:nvPr/>
        </p:nvSpPr>
        <p:spPr>
          <a:xfrm>
            <a:off x="9566031" y="263894"/>
            <a:ext cx="1659987" cy="369332"/>
          </a:xfrm>
          <a:prstGeom prst="rect">
            <a:avLst/>
          </a:prstGeom>
          <a:noFill/>
        </p:spPr>
        <p:txBody>
          <a:bodyPr wrap="square" rtlCol="0">
            <a:spAutoFit/>
          </a:bodyPr>
          <a:lstStyle/>
          <a:p>
            <a:r>
              <a:rPr lang="sl-SI" i="1" dirty="0"/>
              <a:t>Preberi.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2895480" y="764280"/>
            <a:ext cx="8610120" cy="1292760"/>
          </a:xfrm>
          <a:prstGeom prst="rect">
            <a:avLst/>
          </a:prstGeom>
          <a:noFill/>
          <a:ln>
            <a:noFill/>
          </a:ln>
        </p:spPr>
        <p:txBody>
          <a:bodyPr anchor="ctr"/>
          <a:lstStyle/>
          <a:p>
            <a:endParaRPr lang="en-US" sz="1800" b="0" strike="noStrike" spc="-1">
              <a:solidFill>
                <a:srgbClr val="000000"/>
              </a:solidFill>
              <a:latin typeface="Century Gothic"/>
            </a:endParaRPr>
          </a:p>
        </p:txBody>
      </p:sp>
      <p:pic>
        <p:nvPicPr>
          <p:cNvPr id="138" name="Označba mesta vsebine 3"/>
          <p:cNvPicPr/>
          <p:nvPr/>
        </p:nvPicPr>
        <p:blipFill>
          <a:blip r:embed="rId2"/>
          <a:stretch/>
        </p:blipFill>
        <p:spPr>
          <a:xfrm>
            <a:off x="541800" y="106200"/>
            <a:ext cx="10963800" cy="675144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2895480" y="764280"/>
            <a:ext cx="8610120" cy="1292760"/>
          </a:xfrm>
          <a:prstGeom prst="rect">
            <a:avLst/>
          </a:prstGeom>
          <a:noFill/>
          <a:ln>
            <a:noFill/>
          </a:ln>
        </p:spPr>
        <p:txBody>
          <a:bodyPr anchor="ctr"/>
          <a:lstStyle/>
          <a:p>
            <a:endParaRPr lang="en-US" sz="1800" b="0" strike="noStrike" spc="-1">
              <a:solidFill>
                <a:srgbClr val="000000"/>
              </a:solidFill>
              <a:latin typeface="Century Gothic"/>
            </a:endParaRPr>
          </a:p>
        </p:txBody>
      </p:sp>
      <p:pic>
        <p:nvPicPr>
          <p:cNvPr id="140" name="Označba mesta vsebine 3"/>
          <p:cNvPicPr/>
          <p:nvPr/>
        </p:nvPicPr>
        <p:blipFill>
          <a:blip r:embed="rId2"/>
          <a:stretch/>
        </p:blipFill>
        <p:spPr>
          <a:xfrm>
            <a:off x="1433520" y="139320"/>
            <a:ext cx="8974440" cy="656316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2895480" y="764280"/>
            <a:ext cx="8610120" cy="1292760"/>
          </a:xfrm>
          <a:prstGeom prst="rect">
            <a:avLst/>
          </a:prstGeom>
          <a:noFill/>
          <a:ln>
            <a:noFill/>
          </a:ln>
        </p:spPr>
        <p:txBody>
          <a:bodyPr anchor="ctr"/>
          <a:lstStyle/>
          <a:p>
            <a:endParaRPr lang="en-US" sz="1800" b="0" strike="noStrike" spc="-1">
              <a:solidFill>
                <a:srgbClr val="000000"/>
              </a:solidFill>
              <a:latin typeface="Century Gothic"/>
            </a:endParaRPr>
          </a:p>
        </p:txBody>
      </p:sp>
      <p:sp>
        <p:nvSpPr>
          <p:cNvPr id="142" name="TextShape 2"/>
          <p:cNvSpPr txBox="1"/>
          <p:nvPr/>
        </p:nvSpPr>
        <p:spPr>
          <a:xfrm>
            <a:off x="685800" y="1309680"/>
            <a:ext cx="10820160" cy="4908960"/>
          </a:xfrm>
          <a:prstGeom prst="rect">
            <a:avLst/>
          </a:prstGeom>
          <a:noFill/>
          <a:ln>
            <a:noFill/>
          </a:ln>
        </p:spPr>
        <p:txBody>
          <a:bodyPr>
            <a:normAutofit fontScale="85500"/>
          </a:bodyPr>
          <a:lstStyle/>
          <a:p>
            <a:pPr marL="228600" indent="-228240">
              <a:lnSpc>
                <a:spcPct val="150000"/>
              </a:lnSpc>
              <a:spcBef>
                <a:spcPts val="1001"/>
              </a:spcBef>
              <a:buClr>
                <a:srgbClr val="000000"/>
              </a:buClr>
              <a:buFont typeface="Arial"/>
              <a:buChar char="•"/>
            </a:pPr>
            <a:r>
              <a:rPr lang="en-US" sz="2400" b="0" strike="noStrike" spc="-1" dirty="0" err="1">
                <a:solidFill>
                  <a:srgbClr val="000000"/>
                </a:solidFill>
                <a:latin typeface="Century Gothic"/>
              </a:rPr>
              <a:t>Žebljarska</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sodi</a:t>
            </a:r>
            <a:r>
              <a:rPr lang="en-US" sz="2400" b="0" strike="noStrike" spc="-1" dirty="0">
                <a:solidFill>
                  <a:srgbClr val="000000"/>
                </a:solidFill>
                <a:latin typeface="Century Gothic"/>
              </a:rPr>
              <a:t> med </a:t>
            </a:r>
            <a:r>
              <a:rPr lang="en-US" sz="2400" b="1" strike="noStrike" spc="-1" dirty="0" err="1">
                <a:solidFill>
                  <a:srgbClr val="000000"/>
                </a:solidFill>
                <a:latin typeface="Century Gothic"/>
              </a:rPr>
              <a:t>socialne</a:t>
            </a:r>
            <a:r>
              <a:rPr lang="en-US" sz="2400" b="1" strike="noStrike" spc="-1" dirty="0">
                <a:solidFill>
                  <a:srgbClr val="000000"/>
                </a:solidFill>
                <a:latin typeface="Century Gothic"/>
              </a:rPr>
              <a:t> </a:t>
            </a:r>
            <a:r>
              <a:rPr lang="en-US" sz="2400" b="1" strike="noStrike" spc="-1" dirty="0" err="1">
                <a:solidFill>
                  <a:srgbClr val="000000"/>
                </a:solidFill>
                <a:latin typeface="Century Gothic"/>
              </a:rPr>
              <a:t>pesmi</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ker</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opisuje</a:t>
            </a:r>
            <a:r>
              <a:rPr lang="en-US" sz="2400" b="0" strike="noStrike" spc="-1" dirty="0">
                <a:solidFill>
                  <a:srgbClr val="000000"/>
                </a:solidFill>
                <a:latin typeface="Century Gothic"/>
              </a:rPr>
              <a:t> in </a:t>
            </a:r>
            <a:r>
              <a:rPr lang="en-US" sz="2400" b="0" strike="noStrike" spc="-1" dirty="0" err="1">
                <a:solidFill>
                  <a:srgbClr val="000000"/>
                </a:solidFill>
                <a:latin typeface="Century Gothic"/>
              </a:rPr>
              <a:t>opozarja</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na</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socialne</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razmere</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Kritično</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obravnava</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družbene</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odnose</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revščino</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brezpravnost</a:t>
            </a:r>
            <a:r>
              <a:rPr lang="en-US" sz="2400" b="0" strike="noStrike" spc="-1" dirty="0">
                <a:solidFill>
                  <a:srgbClr val="000000"/>
                </a:solidFill>
                <a:latin typeface="Century Gothic"/>
              </a:rPr>
              <a:t> in </a:t>
            </a:r>
            <a:r>
              <a:rPr lang="en-US" sz="2400" b="0" strike="noStrike" spc="-1" dirty="0" err="1">
                <a:solidFill>
                  <a:srgbClr val="000000"/>
                </a:solidFill>
                <a:latin typeface="Century Gothic"/>
              </a:rPr>
              <a:t>družbena</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nasprotja</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Nastala</a:t>
            </a:r>
            <a:r>
              <a:rPr lang="en-US" sz="2400" b="0" strike="noStrike" spc="-1" dirty="0">
                <a:solidFill>
                  <a:srgbClr val="000000"/>
                </a:solidFill>
                <a:latin typeface="Century Gothic"/>
              </a:rPr>
              <a:t> je po </a:t>
            </a:r>
            <a:r>
              <a:rPr lang="en-US" sz="2400" b="0" strike="noStrike" spc="-1" dirty="0" err="1">
                <a:solidFill>
                  <a:srgbClr val="000000"/>
                </a:solidFill>
                <a:latin typeface="Century Gothic"/>
              </a:rPr>
              <a:t>pesnikovem</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obisku</a:t>
            </a:r>
            <a:r>
              <a:rPr lang="en-US" sz="2400" b="0" strike="noStrike" spc="-1" dirty="0">
                <a:solidFill>
                  <a:srgbClr val="000000"/>
                </a:solidFill>
                <a:latin typeface="Century Gothic"/>
              </a:rPr>
              <a:t> v </a:t>
            </a:r>
            <a:r>
              <a:rPr lang="en-US" sz="2400" b="0" strike="noStrike" spc="-1" dirty="0" err="1">
                <a:solidFill>
                  <a:srgbClr val="000000"/>
                </a:solidFill>
                <a:latin typeface="Century Gothic"/>
              </a:rPr>
              <a:t>Kamni</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Gorici</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kjer</a:t>
            </a:r>
            <a:r>
              <a:rPr lang="en-US" sz="2400" b="0" strike="noStrike" spc="-1" dirty="0">
                <a:solidFill>
                  <a:srgbClr val="000000"/>
                </a:solidFill>
                <a:latin typeface="Century Gothic"/>
              </a:rPr>
              <a:t> je </a:t>
            </a:r>
            <a:r>
              <a:rPr lang="en-US" sz="2400" b="0" strike="noStrike" spc="-1" dirty="0" err="1">
                <a:solidFill>
                  <a:srgbClr val="000000"/>
                </a:solidFill>
                <a:latin typeface="Century Gothic"/>
              </a:rPr>
              <a:t>spoznal</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delo</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žebljarjev</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Obisk</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ga</a:t>
            </a:r>
            <a:r>
              <a:rPr lang="en-US" sz="2400" b="0" strike="noStrike" spc="-1" dirty="0">
                <a:solidFill>
                  <a:srgbClr val="000000"/>
                </a:solidFill>
                <a:latin typeface="Century Gothic"/>
              </a:rPr>
              <a:t> je </a:t>
            </a:r>
            <a:r>
              <a:rPr lang="en-US" sz="2400" b="0" strike="noStrike" spc="-1" dirty="0" err="1">
                <a:solidFill>
                  <a:srgbClr val="000000"/>
                </a:solidFill>
                <a:latin typeface="Century Gothic"/>
              </a:rPr>
              <a:t>pretresel</a:t>
            </a:r>
            <a:r>
              <a:rPr lang="en-US" sz="2400" b="0" strike="noStrike" spc="-1" dirty="0">
                <a:solidFill>
                  <a:srgbClr val="000000"/>
                </a:solidFill>
                <a:latin typeface="Century Gothic"/>
              </a:rPr>
              <a:t> in </a:t>
            </a:r>
            <a:r>
              <a:rPr lang="en-US" sz="2400" b="0" strike="noStrike" spc="-1" dirty="0" err="1">
                <a:solidFill>
                  <a:srgbClr val="000000"/>
                </a:solidFill>
                <a:latin typeface="Century Gothic"/>
              </a:rPr>
              <a:t>kmalu</a:t>
            </a:r>
            <a:r>
              <a:rPr lang="en-US" sz="2400" b="0" strike="noStrike" spc="-1" dirty="0">
                <a:solidFill>
                  <a:srgbClr val="000000"/>
                </a:solidFill>
                <a:latin typeface="Century Gothic"/>
              </a:rPr>
              <a:t> po </a:t>
            </a:r>
            <a:r>
              <a:rPr lang="en-US" sz="2400" b="0" strike="noStrike" spc="-1" dirty="0" err="1">
                <a:solidFill>
                  <a:srgbClr val="000000"/>
                </a:solidFill>
                <a:latin typeface="Century Gothic"/>
              </a:rPr>
              <a:t>njem</a:t>
            </a:r>
            <a:r>
              <a:rPr lang="en-US" sz="2400" b="0" strike="noStrike" spc="-1" dirty="0">
                <a:solidFill>
                  <a:srgbClr val="000000"/>
                </a:solidFill>
                <a:latin typeface="Century Gothic"/>
              </a:rPr>
              <a:t> je </a:t>
            </a:r>
            <a:r>
              <a:rPr lang="en-US" sz="2400" b="0" strike="noStrike" spc="-1" dirty="0" err="1">
                <a:solidFill>
                  <a:srgbClr val="000000"/>
                </a:solidFill>
                <a:latin typeface="Century Gothic"/>
              </a:rPr>
              <a:t>napisal</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pesem</a:t>
            </a:r>
            <a:r>
              <a:rPr lang="en-US" sz="2400" b="0" strike="noStrike" spc="-1" dirty="0">
                <a:solidFill>
                  <a:srgbClr val="000000"/>
                </a:solidFill>
                <a:latin typeface="Century Gothic"/>
              </a:rPr>
              <a:t> </a:t>
            </a:r>
            <a:r>
              <a:rPr lang="en-US" sz="2400" b="0" strike="noStrike" spc="-1" dirty="0" err="1">
                <a:solidFill>
                  <a:srgbClr val="000000"/>
                </a:solidFill>
                <a:latin typeface="Century Gothic"/>
              </a:rPr>
              <a:t>Žebljarska</a:t>
            </a:r>
            <a:r>
              <a:rPr lang="en-US" sz="2400" b="0" strike="noStrike" spc="-1" dirty="0">
                <a:solidFill>
                  <a:srgbClr val="000000"/>
                </a:solidFill>
                <a:latin typeface="Century Gothic"/>
              </a:rPr>
              <a:t>.</a:t>
            </a:r>
          </a:p>
          <a:p>
            <a:pPr>
              <a:lnSpc>
                <a:spcPct val="150000"/>
              </a:lnSpc>
              <a:spcBef>
                <a:spcPts val="1001"/>
              </a:spcBef>
            </a:pPr>
            <a:r>
              <a:rPr lang="en-US" sz="2200" b="0" i="1" strike="noStrike" spc="-1" dirty="0">
                <a:solidFill>
                  <a:srgbClr val="000000"/>
                </a:solidFill>
                <a:latin typeface="Century Gothic"/>
              </a:rPr>
              <a:t>»</a:t>
            </a:r>
            <a:r>
              <a:rPr lang="en-US" sz="2200" b="0" i="1" strike="noStrike" spc="-1" dirty="0" err="1">
                <a:solidFill>
                  <a:srgbClr val="000000"/>
                </a:solidFill>
                <a:latin typeface="Century Gothic"/>
              </a:rPr>
              <a:t>Izmučeni</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obrazi</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upali</a:t>
            </a:r>
            <a:r>
              <a:rPr lang="en-US" sz="2200" b="0" i="1" strike="noStrike" spc="-1" dirty="0">
                <a:solidFill>
                  <a:srgbClr val="000000"/>
                </a:solidFill>
                <a:latin typeface="Century Gothic"/>
              </a:rPr>
              <a:t> od </a:t>
            </a:r>
            <a:r>
              <a:rPr lang="en-US" sz="2200" b="0" i="1" strike="noStrike" spc="-1" dirty="0" err="1">
                <a:solidFill>
                  <a:srgbClr val="000000"/>
                </a:solidFill>
                <a:latin typeface="Century Gothic"/>
              </a:rPr>
              <a:t>mnogega</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dela</a:t>
            </a:r>
            <a:r>
              <a:rPr lang="en-US" sz="2200" b="0" i="1" strike="noStrike" spc="-1" dirty="0">
                <a:solidFill>
                  <a:srgbClr val="000000"/>
                </a:solidFill>
                <a:latin typeface="Century Gothic"/>
              </a:rPr>
              <a:t> in </a:t>
            </a:r>
            <a:r>
              <a:rPr lang="en-US" sz="2200" b="0" i="1" strike="noStrike" spc="-1" dirty="0" err="1">
                <a:solidFill>
                  <a:srgbClr val="000000"/>
                </a:solidFill>
                <a:latin typeface="Century Gothic"/>
              </a:rPr>
              <a:t>slabega</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življenja</a:t>
            </a:r>
            <a:r>
              <a:rPr lang="en-US" sz="2200" b="0" i="1" strike="noStrike" spc="-1" dirty="0">
                <a:solidFill>
                  <a:srgbClr val="000000"/>
                </a:solidFill>
                <a:latin typeface="Century Gothic"/>
              </a:rPr>
              <a:t> – </a:t>
            </a:r>
            <a:r>
              <a:rPr lang="en-US" sz="2200" b="0" i="1" strike="noStrike" spc="-1" dirty="0" err="1">
                <a:solidFill>
                  <a:srgbClr val="000000"/>
                </a:solidFill>
                <a:latin typeface="Century Gothic"/>
              </a:rPr>
              <a:t>zunaj</a:t>
            </a:r>
            <a:r>
              <a:rPr lang="en-US" sz="2200" b="0" i="1" strike="noStrike" spc="-1" dirty="0">
                <a:solidFill>
                  <a:srgbClr val="000000"/>
                </a:solidFill>
                <a:latin typeface="Century Gothic"/>
              </a:rPr>
              <a:t> pa so </a:t>
            </a:r>
            <a:r>
              <a:rPr lang="en-US" sz="2200" b="0" i="1" strike="noStrike" spc="-1" dirty="0" err="1">
                <a:solidFill>
                  <a:srgbClr val="000000"/>
                </a:solidFill>
                <a:latin typeface="Century Gothic"/>
              </a:rPr>
              <a:t>cvetele</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zlatice</a:t>
            </a:r>
            <a:r>
              <a:rPr lang="en-US" sz="2200" b="0" i="1" strike="noStrike" spc="-1" dirty="0">
                <a:solidFill>
                  <a:srgbClr val="000000"/>
                </a:solidFill>
                <a:latin typeface="Century Gothic"/>
              </a:rPr>
              <a:t>. Ko </a:t>
            </a:r>
            <a:r>
              <a:rPr lang="en-US" sz="2200" b="0" i="1" strike="noStrike" spc="-1" dirty="0" err="1">
                <a:solidFill>
                  <a:srgbClr val="000000"/>
                </a:solidFill>
                <a:latin typeface="Century Gothic"/>
              </a:rPr>
              <a:t>sem</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odšel</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sem</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še</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dolgo</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povsod</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videl</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žeblje</a:t>
            </a:r>
            <a:r>
              <a:rPr lang="en-US" sz="2200" b="0" i="1" strike="noStrike" spc="-1" dirty="0">
                <a:solidFill>
                  <a:srgbClr val="000000"/>
                </a:solidFill>
                <a:latin typeface="Century Gothic"/>
              </a:rPr>
              <a:t>, pa </a:t>
            </a:r>
            <a:r>
              <a:rPr lang="en-US" sz="2200" b="0" i="1" strike="noStrike" spc="-1" dirty="0" err="1">
                <a:solidFill>
                  <a:srgbClr val="000000"/>
                </a:solidFill>
                <a:latin typeface="Century Gothic"/>
              </a:rPr>
              <a:t>rumene</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cvetice</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najbolj</a:t>
            </a:r>
            <a:r>
              <a:rPr lang="en-US" sz="2200" b="0" i="1" strike="noStrike" spc="-1" dirty="0">
                <a:solidFill>
                  <a:srgbClr val="000000"/>
                </a:solidFill>
                <a:latin typeface="Century Gothic"/>
              </a:rPr>
              <a:t> pa me je </a:t>
            </a:r>
            <a:r>
              <a:rPr lang="en-US" sz="2200" b="0" i="1" strike="noStrike" spc="-1" dirty="0" err="1">
                <a:solidFill>
                  <a:srgbClr val="000000"/>
                </a:solidFill>
                <a:latin typeface="Century Gothic"/>
              </a:rPr>
              <a:t>preganjal</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ritem</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Nazadnje</a:t>
            </a:r>
            <a:r>
              <a:rPr lang="en-US" sz="2200" b="0" i="1" strike="noStrike" spc="-1" dirty="0">
                <a:solidFill>
                  <a:srgbClr val="000000"/>
                </a:solidFill>
                <a:latin typeface="Century Gothic"/>
              </a:rPr>
              <a:t> se je </a:t>
            </a:r>
            <a:r>
              <a:rPr lang="en-US" sz="2200" b="0" i="1" strike="noStrike" spc="-1" dirty="0" err="1">
                <a:solidFill>
                  <a:srgbClr val="000000"/>
                </a:solidFill>
                <a:latin typeface="Century Gothic"/>
              </a:rPr>
              <a:t>pesem</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ulila</a:t>
            </a:r>
            <a:r>
              <a:rPr lang="en-US" sz="2200" b="0" i="1" strike="noStrike" spc="-1" dirty="0">
                <a:solidFill>
                  <a:srgbClr val="000000"/>
                </a:solidFill>
                <a:latin typeface="Century Gothic"/>
              </a:rPr>
              <a:t>, da </a:t>
            </a:r>
            <a:r>
              <a:rPr lang="en-US" sz="2200" b="0" i="1" strike="noStrike" spc="-1" dirty="0" err="1">
                <a:solidFill>
                  <a:srgbClr val="000000"/>
                </a:solidFill>
                <a:latin typeface="Century Gothic"/>
              </a:rPr>
              <a:t>sem</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komaj</a:t>
            </a:r>
            <a:r>
              <a:rPr lang="en-US" sz="2200" b="0" i="1" strike="noStrike" spc="-1" dirty="0">
                <a:solidFill>
                  <a:srgbClr val="000000"/>
                </a:solidFill>
                <a:latin typeface="Century Gothic"/>
              </a:rPr>
              <a:t> </a:t>
            </a:r>
            <a:r>
              <a:rPr lang="en-US" sz="2200" b="0" i="1" strike="noStrike" spc="-1" dirty="0" err="1">
                <a:solidFill>
                  <a:srgbClr val="000000"/>
                </a:solidFill>
                <a:latin typeface="Century Gothic"/>
              </a:rPr>
              <a:t>dohajal</a:t>
            </a:r>
            <a:r>
              <a:rPr lang="en-US" sz="2200" b="0" i="1" strike="noStrike" spc="-1" dirty="0">
                <a:solidFill>
                  <a:srgbClr val="000000"/>
                </a:solidFill>
                <a:latin typeface="Century Gothic"/>
              </a:rPr>
              <a:t> s </a:t>
            </a:r>
            <a:r>
              <a:rPr lang="en-US" sz="2200" b="0" i="1" strike="noStrike" spc="-1" dirty="0" err="1">
                <a:solidFill>
                  <a:srgbClr val="000000"/>
                </a:solidFill>
                <a:latin typeface="Century Gothic"/>
              </a:rPr>
              <a:t>pisanjem</a:t>
            </a:r>
            <a:r>
              <a:rPr lang="en-US" sz="2200" b="0" i="1" strike="noStrike" spc="-1" dirty="0">
                <a:solidFill>
                  <a:srgbClr val="000000"/>
                </a:solidFill>
                <a:latin typeface="Century Gothic"/>
              </a:rPr>
              <a:t>.«      					</a:t>
            </a:r>
            <a:r>
              <a:rPr lang="en-US" sz="1500" b="0" strike="noStrike" spc="-1" dirty="0">
                <a:solidFill>
                  <a:srgbClr val="000000"/>
                </a:solidFill>
                <a:latin typeface="Century Gothic"/>
              </a:rPr>
              <a:t>(IZ PESNIKOVEGA PRIPOVEDOVANJA PRIJATELJU GLASERJU)</a:t>
            </a:r>
          </a:p>
          <a:p>
            <a:pPr>
              <a:lnSpc>
                <a:spcPct val="150000"/>
              </a:lnSpc>
              <a:spcBef>
                <a:spcPts val="1001"/>
              </a:spcBef>
            </a:pPr>
            <a:endParaRPr lang="en-US" sz="1500" b="0" strike="noStrike" spc="-1" dirty="0">
              <a:solidFill>
                <a:srgbClr val="000000"/>
              </a:solidFill>
              <a:latin typeface="Century Gothic"/>
            </a:endParaRPr>
          </a:p>
          <a:p>
            <a:pPr marL="228600" indent="-228240">
              <a:lnSpc>
                <a:spcPct val="90000"/>
              </a:lnSpc>
              <a:spcBef>
                <a:spcPts val="1001"/>
              </a:spcBef>
              <a:buClr>
                <a:srgbClr val="000000"/>
              </a:buClr>
              <a:buFont typeface="Arial"/>
              <a:buChar char="•"/>
            </a:pPr>
            <a:r>
              <a:rPr lang="en-US" sz="2200" b="0" u="sng" strike="noStrike" spc="-1" dirty="0">
                <a:solidFill>
                  <a:srgbClr val="EA5A0C"/>
                </a:solidFill>
                <a:uFillTx/>
                <a:latin typeface="Century Gothic"/>
                <a:hlinkClick r:id="rId2"/>
              </a:rPr>
              <a:t>od4do1 </a:t>
            </a:r>
            <a:r>
              <a:rPr lang="en-US" sz="2200" b="0" u="sng" strike="noStrike" spc="-1" dirty="0" err="1">
                <a:solidFill>
                  <a:srgbClr val="EA5A0C"/>
                </a:solidFill>
                <a:uFillTx/>
                <a:latin typeface="Century Gothic"/>
                <a:hlinkClick r:id="rId2"/>
              </a:rPr>
              <a:t>trkaj</a:t>
            </a:r>
            <a:r>
              <a:rPr lang="en-US" sz="2200" b="0" strike="noStrike" spc="-1" dirty="0">
                <a:solidFill>
                  <a:srgbClr val="000000"/>
                </a:solidFill>
                <a:latin typeface="Century Gothic"/>
              </a:rPr>
              <a:t>    </a:t>
            </a:r>
            <a:r>
              <a:rPr lang="en-US" sz="1300" b="0" strike="noStrike" spc="-1" dirty="0">
                <a:solidFill>
                  <a:srgbClr val="000000"/>
                </a:solidFill>
                <a:latin typeface="Century Gothic"/>
              </a:rPr>
              <a:t>(39. </a:t>
            </a:r>
            <a:r>
              <a:rPr lang="en-US" sz="1300" b="0" strike="noStrike" spc="-1" dirty="0" err="1">
                <a:solidFill>
                  <a:srgbClr val="000000"/>
                </a:solidFill>
                <a:latin typeface="Century Gothic"/>
              </a:rPr>
              <a:t>minuta</a:t>
            </a:r>
            <a:r>
              <a:rPr lang="en-US" sz="1300" b="0" strike="noStrike" spc="-1" dirty="0">
                <a:solidFill>
                  <a:srgbClr val="000000"/>
                </a:solidFill>
                <a:latin typeface="Century Gothic"/>
              </a:rPr>
              <a:t>)</a:t>
            </a:r>
          </a:p>
        </p:txBody>
      </p:sp>
      <p:sp>
        <p:nvSpPr>
          <p:cNvPr id="4" name="PoljeZBesedilom 3">
            <a:extLst>
              <a:ext uri="{FF2B5EF4-FFF2-40B4-BE49-F238E27FC236}">
                <a16:creationId xmlns:a16="http://schemas.microsoft.com/office/drawing/2014/main" id="{82159BB8-583C-4C60-8A9A-F0B7EEB83F7D}"/>
              </a:ext>
            </a:extLst>
          </p:cNvPr>
          <p:cNvSpPr txBox="1"/>
          <p:nvPr/>
        </p:nvSpPr>
        <p:spPr>
          <a:xfrm>
            <a:off x="9566031" y="263894"/>
            <a:ext cx="1659987" cy="369332"/>
          </a:xfrm>
          <a:prstGeom prst="rect">
            <a:avLst/>
          </a:prstGeom>
          <a:noFill/>
        </p:spPr>
        <p:txBody>
          <a:bodyPr wrap="square" rtlCol="0">
            <a:spAutoFit/>
          </a:bodyPr>
          <a:lstStyle/>
          <a:p>
            <a:r>
              <a:rPr lang="sl-SI" i="1"/>
              <a:t>Prepiši</a:t>
            </a:r>
            <a:r>
              <a:rPr lang="sl-SI" i="1"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TM04033937[[fn=Sled pare]]</Template>
  <TotalTime>295</TotalTime>
  <Words>504</Words>
  <Application>Microsoft Office PowerPoint</Application>
  <PresentationFormat>Širokozaslonsko</PresentationFormat>
  <Paragraphs>28</Paragraphs>
  <Slides>8</Slides>
  <Notes>0</Notes>
  <HiddenSlides>0</HiddenSlides>
  <MMClips>0</MMClips>
  <ScaleCrop>false</ScaleCrop>
  <HeadingPairs>
    <vt:vector size="6" baseType="variant">
      <vt:variant>
        <vt:lpstr>Uporabljene pisave</vt:lpstr>
      </vt:variant>
      <vt:variant>
        <vt:i4>6</vt:i4>
      </vt:variant>
      <vt:variant>
        <vt:lpstr>Tema</vt:lpstr>
      </vt:variant>
      <vt:variant>
        <vt:i4>3</vt:i4>
      </vt:variant>
      <vt:variant>
        <vt:lpstr>Naslovi diapozitivov</vt:lpstr>
      </vt:variant>
      <vt:variant>
        <vt:i4>8</vt:i4>
      </vt:variant>
    </vt:vector>
  </HeadingPairs>
  <TitlesOfParts>
    <vt:vector size="17" baseType="lpstr">
      <vt:lpstr>Arial</vt:lpstr>
      <vt:lpstr>Cambria</vt:lpstr>
      <vt:lpstr>Century Gothic</vt:lpstr>
      <vt:lpstr>Symbol</vt:lpstr>
      <vt:lpstr>Times New Roman</vt:lpstr>
      <vt:lpstr>Wingdings</vt:lpstr>
      <vt:lpstr>Office Theme</vt:lpstr>
      <vt:lpstr>Office Theme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Oton župančič: žebljarska</dc:title>
  <dc:subject/>
  <dc:creator>Uporabnik</dc:creator>
  <dc:description/>
  <cp:lastModifiedBy>Mateja</cp:lastModifiedBy>
  <cp:revision>17</cp:revision>
  <dcterms:created xsi:type="dcterms:W3CDTF">2018-02-26T15:02:58Z</dcterms:created>
  <dcterms:modified xsi:type="dcterms:W3CDTF">2020-03-13T11:55:18Z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Širokozaslonsko</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