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id" ContentType="audio/mi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1309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607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n na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36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z na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2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4611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z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970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olp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8829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lpec s tremi sli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5526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7631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2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11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203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BTM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614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5509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52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962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54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010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l-SI" smtClean="0"/>
              <a:t>Kliknite ikono, če želite dodati sliko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2701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2-HD-TOP.png"/>
          <p:cNvPicPr>
            <a:picLocks noChangeAspect="1"/>
          </p:cNvPicPr>
          <p:nvPr/>
        </p:nvPicPr>
        <p:blipFill>
          <a:blip r:embed="rId1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291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id"/><Relationship Id="rId1" Type="http://schemas.microsoft.com/office/2007/relationships/media" Target="../media/media1.mid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godaj zjutraj - klavirska spremljava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03868" y="2912777"/>
            <a:ext cx="2914022" cy="2914022"/>
          </a:xfrm>
          <a:prstGeom prst="rect">
            <a:avLst/>
          </a:prstGeom>
        </p:spPr>
      </p:pic>
      <p:pic>
        <p:nvPicPr>
          <p:cNvPr id="7" name="Slika 6"/>
          <p:cNvPicPr/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853354" y="1284273"/>
            <a:ext cx="6932309" cy="423227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18354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led pare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E5224E"/>
      </a:accent1>
      <a:accent2>
        <a:srgbClr val="9D074E"/>
      </a:accent2>
      <a:accent3>
        <a:srgbClr val="7F2294"/>
      </a:accent3>
      <a:accent4>
        <a:srgbClr val="8D65EA"/>
      </a:accent4>
      <a:accent5>
        <a:srgbClr val="588FE2"/>
      </a:accent5>
      <a:accent6>
        <a:srgbClr val="127CA4"/>
      </a:accent6>
      <a:hlink>
        <a:srgbClr val="FB4AB6"/>
      </a:hlink>
      <a:folHlink>
        <a:srgbClr val="F98FE9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6DB8EB18-3657-4051-A897-2ED38832359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Širokozaslonsko</PresentationFormat>
  <Paragraphs>0</Paragraphs>
  <Slides>1</Slides>
  <Notes>0</Notes>
  <HiddenSlides>0</HiddenSlides>
  <MMClips>1</MMClips>
  <ScaleCrop>false</ScaleCrop>
  <HeadingPairs>
    <vt:vector size="6" baseType="variant">
      <vt:variant>
        <vt:lpstr>Uporabljene pisave</vt:lpstr>
      </vt:variant>
      <vt:variant>
        <vt:i4>2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</vt:i4>
      </vt:variant>
    </vt:vector>
  </HeadingPairs>
  <TitlesOfParts>
    <vt:vector size="4" baseType="lpstr">
      <vt:lpstr>Arial</vt:lpstr>
      <vt:lpstr>Century Gothic</vt:lpstr>
      <vt:lpstr>Sled pare</vt:lpstr>
      <vt:lpstr>PowerPointova predstavitev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Mojca Leskovec</dc:creator>
  <cp:lastModifiedBy>Mojca Leskovec</cp:lastModifiedBy>
  <cp:revision>1</cp:revision>
  <dcterms:created xsi:type="dcterms:W3CDTF">2020-03-20T06:55:00Z</dcterms:created>
  <dcterms:modified xsi:type="dcterms:W3CDTF">2020-03-20T06:55:36Z</dcterms:modified>
</cp:coreProperties>
</file>