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6519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88197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96226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66528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2151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35763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5210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10916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96800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61765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36915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F31C-AC79-49E6-97CE-2E88C7A85F22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C42B-F0E7-4594-9479-FFD98DF55FA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7045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0.wdp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9.wdp"/><Relationship Id="rId5" Type="http://schemas.openxmlformats.org/officeDocument/2006/relationships/image" Target="../media/image68.png"/><Relationship Id="rId4" Type="http://schemas.microsoft.com/office/2007/relationships/hdphoto" Target="../media/hdphoto4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openxmlformats.org/officeDocument/2006/relationships/image" Target="../media/image19.png"/><Relationship Id="rId26" Type="http://schemas.openxmlformats.org/officeDocument/2006/relationships/image" Target="../media/image24.png"/><Relationship Id="rId3" Type="http://schemas.microsoft.com/office/2007/relationships/hdphoto" Target="../media/hdphoto3.wdp"/><Relationship Id="rId21" Type="http://schemas.microsoft.com/office/2007/relationships/hdphoto" Target="../media/hdphoto11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microsoft.com/office/2007/relationships/hdphoto" Target="../media/hdphoto9.wdp"/><Relationship Id="rId25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24" Type="http://schemas.openxmlformats.org/officeDocument/2006/relationships/image" Target="../media/image22.png"/><Relationship Id="rId5" Type="http://schemas.microsoft.com/office/2007/relationships/hdphoto" Target="../media/hdphoto4.wdp"/><Relationship Id="rId15" Type="http://schemas.microsoft.com/office/2007/relationships/hdphoto" Target="../media/hdphoto8.wdp"/><Relationship Id="rId23" Type="http://schemas.microsoft.com/office/2007/relationships/hdphoto" Target="../media/hdphoto12.wdp"/><Relationship Id="rId28" Type="http://schemas.openxmlformats.org/officeDocument/2006/relationships/image" Target="../media/image25.png"/><Relationship Id="rId10" Type="http://schemas.openxmlformats.org/officeDocument/2006/relationships/image" Target="../media/image15.png"/><Relationship Id="rId19" Type="http://schemas.microsoft.com/office/2007/relationships/hdphoto" Target="../media/hdphoto10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37.png"/><Relationship Id="rId18" Type="http://schemas.microsoft.com/office/2007/relationships/hdphoto" Target="../media/hdphoto24.wdp"/><Relationship Id="rId3" Type="http://schemas.openxmlformats.org/officeDocument/2006/relationships/image" Target="../media/image32.png"/><Relationship Id="rId21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microsoft.com/office/2007/relationships/hdphoto" Target="../media/hdphoto21.wdp"/><Relationship Id="rId17" Type="http://schemas.openxmlformats.org/officeDocument/2006/relationships/image" Target="../media/image39.png"/><Relationship Id="rId2" Type="http://schemas.openxmlformats.org/officeDocument/2006/relationships/image" Target="../media/image31.jpeg"/><Relationship Id="rId16" Type="http://schemas.microsoft.com/office/2007/relationships/hdphoto" Target="../media/hdphoto23.wdp"/><Relationship Id="rId20" Type="http://schemas.microsoft.com/office/2007/relationships/hdphoto" Target="../media/hdphoto2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microsoft.com/office/2007/relationships/hdphoto" Target="../media/hdphoto20.wdp"/><Relationship Id="rId19" Type="http://schemas.openxmlformats.org/officeDocument/2006/relationships/image" Target="../media/image40.png"/><Relationship Id="rId4" Type="http://schemas.microsoft.com/office/2007/relationships/hdphoto" Target="../media/hdphoto17.wdp"/><Relationship Id="rId9" Type="http://schemas.openxmlformats.org/officeDocument/2006/relationships/image" Target="../media/image35.png"/><Relationship Id="rId14" Type="http://schemas.microsoft.com/office/2007/relationships/hdphoto" Target="../media/hdphoto22.wdp"/><Relationship Id="rId22" Type="http://schemas.microsoft.com/office/2007/relationships/hdphoto" Target="../media/hdphoto2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microsoft.com/office/2007/relationships/hdphoto" Target="../media/hdphoto3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8.wdp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microsoft.com/office/2007/relationships/hdphoto" Target="../media/hdphoto30.wdp"/><Relationship Id="rId4" Type="http://schemas.microsoft.com/office/2007/relationships/hdphoto" Target="../media/hdphoto27.wdp"/><Relationship Id="rId9" Type="http://schemas.openxmlformats.org/officeDocument/2006/relationships/image" Target="../media/image46.png"/><Relationship Id="rId14" Type="http://schemas.microsoft.com/office/2007/relationships/hdphoto" Target="../media/hdphoto3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microsoft.com/office/2007/relationships/hdphoto" Target="../media/hdphoto38.wdp"/><Relationship Id="rId3" Type="http://schemas.microsoft.com/office/2007/relationships/hdphoto" Target="../media/hdphoto33.wdp"/><Relationship Id="rId7" Type="http://schemas.microsoft.com/office/2007/relationships/hdphoto" Target="../media/hdphoto35.wdp"/><Relationship Id="rId12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microsoft.com/office/2007/relationships/hdphoto" Target="../media/hdphoto37.wdp"/><Relationship Id="rId5" Type="http://schemas.microsoft.com/office/2007/relationships/hdphoto" Target="../media/hdphoto34.wdp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microsoft.com/office/2007/relationships/hdphoto" Target="../media/hdphoto3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microsoft.com/office/2007/relationships/hdphoto" Target="../media/hdphoto43.wdp"/><Relationship Id="rId18" Type="http://schemas.openxmlformats.org/officeDocument/2006/relationships/image" Target="../media/image64.png"/><Relationship Id="rId3" Type="http://schemas.microsoft.com/office/2007/relationships/hdphoto" Target="../media/hdphoto39.wdp"/><Relationship Id="rId21" Type="http://schemas.microsoft.com/office/2007/relationships/hdphoto" Target="../media/hdphoto47.wdp"/><Relationship Id="rId7" Type="http://schemas.microsoft.com/office/2007/relationships/hdphoto" Target="../media/hdphoto41.wdp"/><Relationship Id="rId12" Type="http://schemas.openxmlformats.org/officeDocument/2006/relationships/image" Target="../media/image61.png"/><Relationship Id="rId17" Type="http://schemas.microsoft.com/office/2007/relationships/hdphoto" Target="../media/hdphoto45.wdp"/><Relationship Id="rId2" Type="http://schemas.openxmlformats.org/officeDocument/2006/relationships/image" Target="../media/image55.png"/><Relationship Id="rId16" Type="http://schemas.openxmlformats.org/officeDocument/2006/relationships/image" Target="../media/image63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microsoft.com/office/2007/relationships/hdphoto" Target="../media/hdphoto40.wdp"/><Relationship Id="rId15" Type="http://schemas.microsoft.com/office/2007/relationships/hdphoto" Target="../media/hdphoto44.wdp"/><Relationship Id="rId10" Type="http://schemas.openxmlformats.org/officeDocument/2006/relationships/image" Target="../media/image59.jpeg"/><Relationship Id="rId19" Type="http://schemas.microsoft.com/office/2007/relationships/hdphoto" Target="../media/hdphoto46.wdp"/><Relationship Id="rId4" Type="http://schemas.openxmlformats.org/officeDocument/2006/relationships/image" Target="../media/image56.png"/><Relationship Id="rId9" Type="http://schemas.microsoft.com/office/2007/relationships/hdphoto" Target="../media/hdphoto42.wdp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A7F7860B-73E3-4E5B-85B6-9376DD1916FC}"/>
              </a:ext>
            </a:extLst>
          </p:cNvPr>
          <p:cNvSpPr txBox="1">
            <a:spLocks/>
          </p:cNvSpPr>
          <p:nvPr/>
        </p:nvSpPr>
        <p:spPr>
          <a:xfrm>
            <a:off x="431873" y="568141"/>
            <a:ext cx="8718996" cy="46337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98513">
              <a:tabLst>
                <a:tab pos="7894638" algn="l"/>
              </a:tabLst>
            </a:pP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POZDRAVLJEN BISTROGLAVEC. </a:t>
            </a:r>
            <a:b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SI PRIPRAVLJEN NA NOV IZZIV?</a:t>
            </a:r>
          </a:p>
          <a:p>
            <a:pPr algn="l" defTabSz="798513">
              <a:tabLst>
                <a:tab pos="7894638" algn="l"/>
              </a:tabLst>
            </a:pP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3100" dirty="0" smtClean="0"/>
              <a:t>PA ZAČNIMO. PREBERI NALOGO (ČE NE GRE, PROSI </a:t>
            </a:r>
          </a:p>
          <a:p>
            <a:pPr algn="l" defTabSz="798513">
              <a:tabLst>
                <a:tab pos="7894638" algn="l"/>
              </a:tabLst>
            </a:pPr>
            <a:r>
              <a:rPr lang="sl-SI" sz="3100" dirty="0" smtClean="0"/>
              <a:t>STARŠE, DA TI POMAGAJO). </a:t>
            </a:r>
          </a:p>
          <a:p>
            <a:pPr algn="l" defTabSz="798513">
              <a:tabLst>
                <a:tab pos="7894638" algn="l"/>
              </a:tabLst>
            </a:pP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>ČRKO PRAVILNE TRDITVE NAPIŠI NA LIST.</a:t>
            </a:r>
          </a:p>
          <a:p>
            <a:pPr algn="l" defTabSz="798513">
              <a:tabLst>
                <a:tab pos="7894638" algn="l"/>
              </a:tabLst>
            </a:pP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>IZPISANE ČRKE TI BODO DALE NOVO BESEDO. BESEDO SI V TEH</a:t>
            </a:r>
          </a:p>
          <a:p>
            <a:pPr algn="l" defTabSz="798513">
              <a:tabLst>
                <a:tab pos="7894638" algn="l"/>
              </a:tabLst>
            </a:pPr>
            <a:r>
              <a:rPr lang="sl-SI" sz="3100" dirty="0" smtClean="0"/>
              <a:t>DNEH VELIKOKRAT SLIŠAL. ALI VEŠ KAJ POMENI?</a:t>
            </a:r>
            <a:br>
              <a:rPr lang="sl-SI" sz="3100" dirty="0" smtClean="0"/>
            </a:br>
            <a:r>
              <a:rPr lang="sl-SI" sz="4900" dirty="0" smtClean="0"/>
              <a:t/>
            </a:r>
            <a:br>
              <a:rPr lang="sl-SI" sz="4900" dirty="0" smtClean="0"/>
            </a:br>
            <a:endParaRPr lang="sl-SI" dirty="0"/>
          </a:p>
        </p:txBody>
      </p:sp>
      <p:grpSp>
        <p:nvGrpSpPr>
          <p:cNvPr id="7" name="Skupina 6"/>
          <p:cNvGrpSpPr/>
          <p:nvPr/>
        </p:nvGrpSpPr>
        <p:grpSpPr>
          <a:xfrm>
            <a:off x="7934455" y="1912574"/>
            <a:ext cx="3356207" cy="4633779"/>
            <a:chOff x="8657369" y="1559876"/>
            <a:chExt cx="3356207" cy="4633779"/>
          </a:xfrm>
        </p:grpSpPr>
        <p:pic>
          <p:nvPicPr>
            <p:cNvPr id="5" name="Picture 2" descr="Little boy with good idea | Premium Vector">
              <a:extLst>
                <a:ext uri="{FF2B5EF4-FFF2-40B4-BE49-F238E27FC236}">
                  <a16:creationId xmlns:a16="http://schemas.microsoft.com/office/drawing/2014/main" xmlns="" id="{61D1631F-6CED-4D61-8E66-8D09FD6C1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7369" y="1559876"/>
              <a:ext cx="3184650" cy="4633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Little boy with good idea | Premium Vector">
              <a:extLst>
                <a:ext uri="{FF2B5EF4-FFF2-40B4-BE49-F238E27FC236}">
                  <a16:creationId xmlns:a16="http://schemas.microsoft.com/office/drawing/2014/main" xmlns="" id="{61D1631F-6CED-4D61-8E66-8D09FD6C1A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216" b="75685"/>
            <a:stretch/>
          </p:blipFill>
          <p:spPr bwMode="auto">
            <a:xfrm rot="1941778">
              <a:off x="10428120" y="1579472"/>
              <a:ext cx="1585456" cy="112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44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550429" y="462763"/>
            <a:ext cx="11193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 OTROCI SO SE POSTAVILI V VRSTO, DA BI SI KUPILI SLADOLED (GLEJ SLIKO). LANA JE PETA V VRSTI, MATEJ PA  JE TRETJI OD ZADAJ.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0" y="1710922"/>
            <a:ext cx="11879079" cy="3043157"/>
            <a:chOff x="-135571" y="1710922"/>
            <a:chExt cx="11879079" cy="3043157"/>
          </a:xfrm>
        </p:grpSpPr>
        <p:pic>
          <p:nvPicPr>
            <p:cNvPr id="9218" name="Picture 2" descr="Bambini in fila | Vettore Premium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8717"/>
            <a:stretch/>
          </p:blipFill>
          <p:spPr bwMode="auto">
            <a:xfrm>
              <a:off x="1831861" y="3284359"/>
              <a:ext cx="5093035" cy="135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Bambini in fila | Vettore Premiu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31015" b="67481" l="0" r="100000">
                          <a14:foregroundMark x1="88498" y1="55451" x2="92013" y2="58647"/>
                          <a14:foregroundMark x1="97444" y1="65226" x2="3195" y2="64474"/>
                          <a14:foregroundMark x1="2236" y1="62218" x2="1757" y2="64474"/>
                          <a14:foregroundMark x1="89137" y1="63534" x2="89137" y2="59211"/>
                          <a14:foregroundMark x1="81310" y1="62970" x2="92013" y2="62594"/>
                          <a14:foregroundMark x1="26997" y1="51316" x2="54153" y2="58083"/>
                          <a14:foregroundMark x1="45527" y1="43045" x2="32428" y2="64474"/>
                          <a14:foregroundMark x1="57348" y1="38910" x2="57348" y2="38910"/>
                          <a14:foregroundMark x1="69808" y1="37406" x2="76038" y2="39286"/>
                          <a14:backgroundMark x1="1597" y1="56391" x2="1597" y2="56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4271" b="33094"/>
            <a:stretch/>
          </p:blipFill>
          <p:spPr bwMode="auto">
            <a:xfrm>
              <a:off x="6722205" y="3252607"/>
              <a:ext cx="5021303" cy="1392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188 County Fair Cliparts, Stock Vector And Royalty Free County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556" b="98889" l="6667" r="98889">
                          <a14:foregroundMark x1="19444" y1="12000" x2="23056" y2="21111"/>
                          <a14:foregroundMark x1="16389" y1="15333" x2="25278" y2="52222"/>
                          <a14:foregroundMark x1="23056" y1="20222" x2="36667" y2="45333"/>
                          <a14:foregroundMark x1="23056" y1="50667" x2="75000" y2="52889"/>
                          <a14:foregroundMark x1="19444" y1="42444" x2="70833" y2="44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571" y="1710922"/>
              <a:ext cx="2434525" cy="3043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12" descr="Royalty-Free Ice Cream Clipart Stock Images, Photos &amp; Vectors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3214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25" y="3656494"/>
              <a:ext cx="821434" cy="706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Pravokotnik 13"/>
          <p:cNvSpPr/>
          <p:nvPr/>
        </p:nvSpPr>
        <p:spPr>
          <a:xfrm>
            <a:off x="499459" y="5041610"/>
            <a:ext cx="11193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KOLIKO OTROK JE V VRSTI MED LANO IN MATEJEM?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sp>
        <p:nvSpPr>
          <p:cNvPr id="16" name="Označba mesta vsebine 2">
            <a:extLst>
              <a:ext uri="{FF2B5EF4-FFF2-40B4-BE49-F238E27FC236}">
                <a16:creationId xmlns:a16="http://schemas.microsoft.com/office/drawing/2014/main" xmlns="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1" y="597902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(H) 5                          (A) 4                             (N) 3                           (V) 8                          (E) 6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2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389857" y="175277"/>
            <a:ext cx="1143802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BRAVO, USPELO TI JE.</a:t>
            </a: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sl-SI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PREBERI REŠITEV. POZNAŠ POMEN TE BESEDE? </a:t>
            </a: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BESEDO POŠLJI UČITELJICI S PRIPISOM „REŠITEV KVIZA JE ________.“</a:t>
            </a:r>
            <a:endParaRPr kumimoji="0" lang="sl-SI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42" name="Picture 2" descr="Cheer Happy Two Thumbs Up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190" y="175277"/>
            <a:ext cx="4207878" cy="42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58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KOLIKO ŽIVALI JE NA SLIKI?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xmlns="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3" y="584924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4  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(Z)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                           (K) 6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(J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7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angaroo cartoon with baby: Royalty-free vector graph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645" y="1978731"/>
            <a:ext cx="2227488" cy="286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use cat Clipart Vector Graphics. 10,766 House cat EPS clip art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84"/>
          <a:stretch/>
        </p:blipFill>
        <p:spPr bwMode="auto">
          <a:xfrm>
            <a:off x="4604242" y="2211908"/>
            <a:ext cx="1469598" cy="12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 Art 11 - Sonia.1 - Picasa Web Albums | Vilda djur, Djur, Anima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1079" y="2112276"/>
            <a:ext cx="1636067" cy="22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pel Kartun Png - Free Transparent PNG Download - PNGk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98" b="98373" l="10000" r="953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1695" y="3220137"/>
            <a:ext cx="1214950" cy="10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rassol Em Um Vaso De Flores ícone Liso, Estilo Dos Desenho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295" b="987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82" y="2335514"/>
            <a:ext cx="1970314" cy="194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ts cliparts - Clip Art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7468" y="2520308"/>
            <a:ext cx="1420817" cy="179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busto Illustrazioni, Vettoriali E Clipart Stock – (11,240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575" y="3644434"/>
            <a:ext cx="1581785" cy="145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lipart coccinelle 9 » Clipart St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0389" y="2757470"/>
            <a:ext cx="885190" cy="8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95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667995" y="396631"/>
            <a:ext cx="10957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NA POLICAH SO BILE ZLOŽENE ŽOGE IN POKALI (GLEJ SLIKO).</a:t>
            </a:r>
            <a:endParaRPr lang="sl-SI" sz="2000" dirty="0"/>
          </a:p>
        </p:txBody>
      </p:sp>
      <p:sp>
        <p:nvSpPr>
          <p:cNvPr id="11" name="Pravokotnik 10"/>
          <p:cNvSpPr/>
          <p:nvPr/>
        </p:nvSpPr>
        <p:spPr>
          <a:xfrm>
            <a:off x="418011" y="5025182"/>
            <a:ext cx="11508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IVA JE S POLICE Z NAJMANJ ŽOGAMI VZELA ŽOGO, KI JE BILA DESNO OD POKALA. KATERO ŽOGO JE VZELA IVA?</a:t>
            </a:r>
            <a:endParaRPr lang="sl-SI" sz="2000" dirty="0"/>
          </a:p>
        </p:txBody>
      </p:sp>
      <p:pic>
        <p:nvPicPr>
          <p:cNvPr id="15" name="Picture 14" descr="Tennis ball Clip Art | k11109919 | Fotosea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647" y1="79412" x2="98824" y2="36471"/>
                        <a14:foregroundMark x1="15882" y1="4118" x2="92941" y2="93529"/>
                        <a14:foregroundMark x1="32941" y1="94706" x2="61765" y2="88235"/>
                        <a14:foregroundMark x1="77059" y1="17059" x2="96471" y2="83529"/>
                        <a14:foregroundMark x1="86471" y1="20000" x2="63529" y2="30000"/>
                        <a14:foregroundMark x1="52941" y1="9412" x2="65882" y2="11765"/>
                        <a14:foregroundMark x1="50588" y1="28824" x2="68235" y2="15882"/>
                        <a14:foregroundMark x1="11176" y1="33529" x2="1176" y2="67059"/>
                        <a14:foregroundMark x1="21176" y1="51765" x2="20000" y2="71765"/>
                        <a14:foregroundMark x1="16471" y1="55294" x2="40588" y2="80588"/>
                        <a14:foregroundMark x1="28824" y1="80588" x2="44118" y2="84706"/>
                        <a14:foregroundMark x1="27647" y1="83529" x2="62353" y2="84706"/>
                        <a14:foregroundMark x1="60588" y1="91176" x2="65882" y2="91176"/>
                        <a14:foregroundMark x1="78824" y1="87059" x2="62353" y2="92353"/>
                        <a14:foregroundMark x1="49412" y1="12353" x2="52941" y2="8235"/>
                        <a14:foregroundMark x1="50588" y1="8235" x2="73529" y2="36471"/>
                        <a14:foregroundMark x1="90000" y1="45294" x2="92353" y2="60588"/>
                        <a14:foregroundMark x1="17647" y1="50000" x2="17647" y2="50000"/>
                        <a14:foregroundMark x1="35294" y1="48824" x2="39412" y2="56471"/>
                        <a14:foregroundMark x1="16471" y1="14118" x2="6471" y2="30588"/>
                        <a14:foregroundMark x1="24706" y1="10000" x2="39412" y2="1176"/>
                        <a14:foregroundMark x1="49412" y1="2353" x2="47647" y2="8824"/>
                        <a14:foregroundMark x1="58824" y1="1176" x2="81176" y2="4706"/>
                        <a14:foregroundMark x1="81765" y1="8824" x2="85882" y2="16471"/>
                        <a14:foregroundMark x1="62353" y1="3529" x2="72941" y2="7059"/>
                        <a14:foregroundMark x1="90000" y1="21765" x2="92353" y2="38235"/>
                        <a14:foregroundMark x1="97647" y1="62941" x2="99412" y2="51176"/>
                        <a14:foregroundMark x1="81765" y1="77647" x2="88235" y2="68824"/>
                        <a14:foregroundMark x1="40000" y1="97647" x2="42941" y2="97647"/>
                        <a14:foregroundMark x1="51765" y1="98235" x2="53529" y2="9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635518" y="24203755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ClipArt vettoriali di pallone di rugby | Immagini vettoriali gratui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000" b="89778" l="5333" r="99556">
                        <a14:backgroundMark x1="16889" y1="59111" x2="31111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0675" y="5628793"/>
            <a:ext cx="1179294" cy="117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Ball,Area,Pallone PNG Clipart - Royalty Free SVG /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1786" y="5523343"/>
            <a:ext cx="1176109" cy="117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7696" l="4783" r="986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739" y="5852101"/>
            <a:ext cx="776574" cy="732681"/>
          </a:xfrm>
          <a:prstGeom prst="rect">
            <a:avLst/>
          </a:prstGeom>
        </p:spPr>
      </p:pic>
      <p:pic>
        <p:nvPicPr>
          <p:cNvPr id="2070" name="Picture 22" descr="Beach Ball PNG Vector Clipart | Gallery Yopriceville - High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7312" y="5628793"/>
            <a:ext cx="1004430" cy="10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Tennis ball Clip Art | k11109919 | Fotosearc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7647" y1="79412" x2="98824" y2="36471"/>
                        <a14:foregroundMark x1="15882" y1="4118" x2="92941" y2="93529"/>
                        <a14:foregroundMark x1="32941" y1="94706" x2="61765" y2="88235"/>
                        <a14:foregroundMark x1="77059" y1="17059" x2="96471" y2="83529"/>
                        <a14:foregroundMark x1="86471" y1="20000" x2="63529" y2="30000"/>
                        <a14:foregroundMark x1="52941" y1="9412" x2="65882" y2="11765"/>
                        <a14:foregroundMark x1="50588" y1="28824" x2="68235" y2="15882"/>
                        <a14:foregroundMark x1="11176" y1="33529" x2="1176" y2="67059"/>
                        <a14:foregroundMark x1="21176" y1="51765" x2="20000" y2="71765"/>
                        <a14:foregroundMark x1="16471" y1="55294" x2="40588" y2="80588"/>
                        <a14:foregroundMark x1="28824" y1="80588" x2="44118" y2="84706"/>
                        <a14:foregroundMark x1="27647" y1="83529" x2="62353" y2="84706"/>
                        <a14:foregroundMark x1="60588" y1="91176" x2="65882" y2="91176"/>
                        <a14:foregroundMark x1="78824" y1="87059" x2="62353" y2="92353"/>
                        <a14:foregroundMark x1="49412" y1="12353" x2="52941" y2="8235"/>
                        <a14:foregroundMark x1="50588" y1="8235" x2="73529" y2="36471"/>
                        <a14:foregroundMark x1="90000" y1="45294" x2="92353" y2="60588"/>
                        <a14:foregroundMark x1="17647" y1="50000" x2="17647" y2="50000"/>
                        <a14:foregroundMark x1="35294" y1="48824" x2="39412" y2="56471"/>
                        <a14:foregroundMark x1="16471" y1="14118" x2="6471" y2="30588"/>
                        <a14:foregroundMark x1="24706" y1="10000" x2="39412" y2="1176"/>
                        <a14:foregroundMark x1="49412" y1="2353" x2="47647" y2="8824"/>
                        <a14:foregroundMark x1="58824" y1="1176" x2="81176" y2="4706"/>
                        <a14:foregroundMark x1="81765" y1="8824" x2="85882" y2="16471"/>
                        <a14:foregroundMark x1="62353" y1="3529" x2="72941" y2="7059"/>
                        <a14:foregroundMark x1="90000" y1="21765" x2="92353" y2="38235"/>
                        <a14:foregroundMark x1="97647" y1="62941" x2="99412" y2="51176"/>
                        <a14:foregroundMark x1="81765" y1="77647" x2="88235" y2="68824"/>
                        <a14:foregroundMark x1="40000" y1="97647" x2="42941" y2="97647"/>
                        <a14:foregroundMark x1="51765" y1="98235" x2="53529" y2="9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2905" y="5937588"/>
            <a:ext cx="561703" cy="5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2782913" y="839229"/>
            <a:ext cx="5485981" cy="4107721"/>
            <a:chOff x="2782913" y="839229"/>
            <a:chExt cx="5485981" cy="4107721"/>
          </a:xfrm>
        </p:grpSpPr>
        <p:pic>
          <p:nvPicPr>
            <p:cNvPr id="2050" name="Picture 2" descr="Empty Shelf Clipart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8794" b="84925" l="0" r="100000">
                          <a14:foregroundMark x1="6167" y1="82663" x2="6167" y2="82663"/>
                          <a14:foregroundMark x1="93167" y1="83417" x2="93167" y2="83417"/>
                          <a14:foregroundMark x1="3667" y1="23116" x2="3667" y2="23116"/>
                          <a14:foregroundMark x1="3833" y1="21608" x2="3833" y2="21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290" b="15340"/>
            <a:stretch/>
          </p:blipFill>
          <p:spPr bwMode="auto">
            <a:xfrm>
              <a:off x="2782913" y="907845"/>
              <a:ext cx="5485981" cy="3977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Gold Cup 2019 - SUBPNG / PNGFL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ackgroundRemoval t="244" b="9951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220" y="2325952"/>
              <a:ext cx="1646746" cy="113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Gold Cup 2019 - SUBPNG / PNGFLY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 xmlns="">
                    <a14:imgLayer r:embed="rId17">
                      <a14:imgEffect>
                        <a14:backgroundRemoval t="244" b="9951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569" y="2325952"/>
              <a:ext cx="1646746" cy="113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olden trophy cup | Premium Vector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backgroundRemoval t="9904" b="95208" l="9904" r="899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237" y="907845"/>
              <a:ext cx="1634036" cy="1322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realistic-golden-trophy-with-gold-laurel-wreath_48799-144 ...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 xmlns="">
                    <a14:imgLayer r:embed="rId21">
                      <a14:imgEffect>
                        <a14:backgroundRemoval t="2663" b="94083" l="4438" r="97929">
                          <a14:foregroundMark x1="31657" y1="15976" x2="31657" y2="15976"/>
                          <a14:foregroundMark x1="38166" y1="14497" x2="38166" y2="14497"/>
                          <a14:foregroundMark x1="26923" y1="18047" x2="26923" y2="18047"/>
                          <a14:foregroundMark x1="22485" y1="24260" x2="22485" y2="24260"/>
                          <a14:foregroundMark x1="18639" y1="29882" x2="18639" y2="29882"/>
                          <a14:foregroundMark x1="15976" y1="35799" x2="15976" y2="35799"/>
                          <a14:foregroundMark x1="17456" y1="42308" x2="17456" y2="42308"/>
                          <a14:foregroundMark x1="15976" y1="53846" x2="15976" y2="53846"/>
                          <a14:foregroundMark x1="75740" y1="73669" x2="75740" y2="72781"/>
                          <a14:foregroundMark x1="79586" y1="66568" x2="81361" y2="64793"/>
                          <a14:foregroundMark x1="83728" y1="58580" x2="84024" y2="57101"/>
                          <a14:foregroundMark x1="83432" y1="33728" x2="86391" y2="47337"/>
                          <a14:foregroundMark x1="61538" y1="13905" x2="74556" y2="23077"/>
                          <a14:foregroundMark x1="79290" y1="26627" x2="81657" y2="36982"/>
                          <a14:foregroundMark x1="35799" y1="15976" x2="18935" y2="25148"/>
                          <a14:foregroundMark x1="19231" y1="23669" x2="13314" y2="44675"/>
                          <a14:foregroundMark x1="14793" y1="47633" x2="19231" y2="63018"/>
                          <a14:foregroundMark x1="20118" y1="68047" x2="32249" y2="76036"/>
                          <a14:foregroundMark x1="65385" y1="77219" x2="76627" y2="68935"/>
                          <a14:foregroundMark x1="67751" y1="78698" x2="72781" y2="73964"/>
                          <a14:foregroundMark x1="77811" y1="72189" x2="81065" y2="67751"/>
                          <a14:foregroundMark x1="84911" y1="51183" x2="83432" y2="60059"/>
                          <a14:foregroundMark x1="88166" y1="50888" x2="84024" y2="64201"/>
                          <a14:foregroundMark x1="83136" y1="28107" x2="84320" y2="32249"/>
                          <a14:foregroundMark x1="15089" y1="59467" x2="20118" y2="66864"/>
                          <a14:foregroundMark x1="21598" y1="69231" x2="23964" y2="71893"/>
                          <a14:foregroundMark x1="27219" y1="75740" x2="32249" y2="76923"/>
                          <a14:foregroundMark x1="12722" y1="49112" x2="14497" y2="56509"/>
                          <a14:foregroundMark x1="13905" y1="36391" x2="13905" y2="38462"/>
                          <a14:foregroundMark x1="86391" y1="47633" x2="86686" y2="50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879" y="3341880"/>
              <a:ext cx="1426063" cy="1426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Free Boolean Cliparts, Download Free Clip Art, Free Clip Art on ...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 xmlns="">
                    <a14:imgLayer r:embed="rId23">
                      <a14:imgEffect>
                        <a14:backgroundRemoval t="0" b="100000" l="0" r="100000">
                          <a14:foregroundMark x1="10333" y1="40667" x2="85000" y2="58000"/>
                          <a14:foregroundMark x1="63667" y1="11333" x2="42667" y2="88667"/>
                          <a14:foregroundMark x1="36000" y1="18000" x2="20667" y2="83333"/>
                          <a14:foregroundMark x1="5000" y1="50333" x2="15333" y2="67000"/>
                          <a14:foregroundMark x1="16333" y1="63000" x2="23000" y2="3000"/>
                          <a14:foregroundMark x1="34333" y1="13667" x2="82333" y2="50333"/>
                          <a14:foregroundMark x1="85667" y1="37667" x2="68333" y2="88667"/>
                          <a14:foregroundMark x1="35000" y1="83667" x2="75000" y2="80667"/>
                          <a14:foregroundMark x1="90000" y1="66333" x2="93000" y2="10667"/>
                          <a14:foregroundMark x1="81667" y1="17333" x2="70667" y2="56333"/>
                          <a14:foregroundMark x1="72667" y1="32333" x2="34333" y2="32333"/>
                          <a14:foregroundMark x1="30000" y1="18000" x2="42667" y2="89667"/>
                          <a14:foregroundMark x1="12333" y1="76667" x2="75667" y2="68667"/>
                          <a14:foregroundMark x1="87000" y1="74333" x2="84000" y2="78333"/>
                          <a14:foregroundMark x1="85000" y1="73000" x2="78000" y2="82000"/>
                          <a14:foregroundMark x1="37333" y1="14333" x2="29000" y2="19333"/>
                          <a14:foregroundMark x1="15667" y1="22333" x2="11000" y2="33667"/>
                          <a14:foregroundMark x1="42000" y1="11333" x2="53333" y2="15667"/>
                          <a14:foregroundMark x1="18333" y1="22333" x2="13333" y2="2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095" y="1017455"/>
              <a:ext cx="1130253" cy="1130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Tennis ball Clip Art | k11109919 | Fotosearch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0" b="100000" l="0" r="100000">
                          <a14:foregroundMark x1="7647" y1="79412" x2="98824" y2="36471"/>
                          <a14:foregroundMark x1="15882" y1="4118" x2="92941" y2="93529"/>
                          <a14:foregroundMark x1="32941" y1="94706" x2="61765" y2="88235"/>
                          <a14:foregroundMark x1="77059" y1="17059" x2="96471" y2="83529"/>
                          <a14:foregroundMark x1="86471" y1="20000" x2="63529" y2="30000"/>
                          <a14:foregroundMark x1="52941" y1="9412" x2="65882" y2="11765"/>
                          <a14:foregroundMark x1="50588" y1="28824" x2="68235" y2="15882"/>
                          <a14:foregroundMark x1="11176" y1="33529" x2="1176" y2="67059"/>
                          <a14:foregroundMark x1="21176" y1="51765" x2="20000" y2="71765"/>
                          <a14:foregroundMark x1="16471" y1="55294" x2="40588" y2="80588"/>
                          <a14:foregroundMark x1="28824" y1="80588" x2="44118" y2="84706"/>
                          <a14:foregroundMark x1="27647" y1="83529" x2="62353" y2="84706"/>
                          <a14:foregroundMark x1="60588" y1="91176" x2="65882" y2="91176"/>
                          <a14:foregroundMark x1="78824" y1="87059" x2="62353" y2="92353"/>
                          <a14:foregroundMark x1="49412" y1="12353" x2="52941" y2="8235"/>
                          <a14:foregroundMark x1="50588" y1="8235" x2="73529" y2="36471"/>
                          <a14:foregroundMark x1="90000" y1="45294" x2="92353" y2="60588"/>
                          <a14:foregroundMark x1="17647" y1="50000" x2="17647" y2="50000"/>
                          <a14:foregroundMark x1="35294" y1="48824" x2="39412" y2="56471"/>
                          <a14:foregroundMark x1="16471" y1="14118" x2="6471" y2="30588"/>
                          <a14:foregroundMark x1="24706" y1="10000" x2="39412" y2="1176"/>
                          <a14:foregroundMark x1="49412" y1="2353" x2="47647" y2="8824"/>
                          <a14:foregroundMark x1="58824" y1="1176" x2="81176" y2="4706"/>
                          <a14:foregroundMark x1="81765" y1="8824" x2="85882" y2="16471"/>
                          <a14:foregroundMark x1="62353" y1="3529" x2="72941" y2="7059"/>
                          <a14:foregroundMark x1="90000" y1="21765" x2="92353" y2="38235"/>
                          <a14:foregroundMark x1="97647" y1="62941" x2="99412" y2="51176"/>
                          <a14:foregroundMark x1="81765" y1="77647" x2="88235" y2="68824"/>
                          <a14:foregroundMark x1="40000" y1="97647" x2="42941" y2="97647"/>
                          <a14:foregroundMark x1="51765" y1="98235" x2="53529" y2="982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955" y="1568593"/>
              <a:ext cx="561703" cy="561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ClipArt vettoriali di pallone di rugby | Immagini vettoriali gratuit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4000" b="89778" l="5333" r="99556">
                          <a14:backgroundMark x1="16889" y1="59111" x2="31111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473" y="3767656"/>
              <a:ext cx="1179294" cy="1179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Ball,Area,Pallone PNG Clipart - Royalty Free SVG / 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055" y="839229"/>
              <a:ext cx="1304130" cy="130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97696" l="4783" r="9869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13395" y="2683334"/>
              <a:ext cx="776574" cy="732681"/>
            </a:xfrm>
            <a:prstGeom prst="rect">
              <a:avLst/>
            </a:prstGeom>
          </p:spPr>
        </p:pic>
        <p:pic>
          <p:nvPicPr>
            <p:cNvPr id="28" name="Picture 22" descr="Beach Ball PNG Vector Clipart | Gallery Yopriceville - High ...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880" y="2308954"/>
              <a:ext cx="1071887" cy="1074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Blue Soccer Ball Clipart Free PNG Image｜Illustoon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 xmlns="">
                    <a14:imgLayer r:embed="rId27">
                      <a14:imgEffect>
                        <a14:backgroundRemoval t="10000" b="90000" l="8438" r="9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647" y="3878821"/>
              <a:ext cx="889122" cy="889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Pallamano Calcio Clip art - piccola palla clipart scaricare png ...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 xmlns="">
                    <a14:imgLayer r:embed="rId29">
                      <a14:imgEffect>
                        <a14:backgroundRemoval t="0" b="100000" l="108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708" y="3612381"/>
              <a:ext cx="1503941" cy="1002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Označba mesta vsebine 2">
            <a:extLst>
              <a:ext uri="{FF2B5EF4-FFF2-40B4-BE49-F238E27FC236}">
                <a16:creationId xmlns:a16="http://schemas.microsoft.com/office/drawing/2014/main" xmlns="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487155" y="6037888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(R)                           (I)                              (U)                            (S)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(A)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0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522515" y="331762"/>
            <a:ext cx="11469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ŽAN IN TINA STA NABIRALA TULIPANE. MAMA JIMA JE PRIPRAVILA PET VAZ. ŽAN JE SVOJIH 10 TULIPANOV RAZPOREDIL V 4 VAZE, TINA PA JE VSE SVOJE TULIPANE DALA V    PREOSTALO VAZO (GLEJ SLIKO). KATERA VAZA JE TININA?</a:t>
            </a:r>
            <a:endParaRPr lang="sl-SI" sz="2000" dirty="0" smtClean="0"/>
          </a:p>
          <a:p>
            <a:pPr algn="just"/>
            <a:endParaRPr lang="sl-SI" sz="2000" dirty="0"/>
          </a:p>
        </p:txBody>
      </p:sp>
      <p:pic>
        <p:nvPicPr>
          <p:cNvPr id="28" name="Picture 2" descr="Free Clipart: Red Tulip | Deb5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125" b="90000" l="9231" r="89231">
                        <a14:foregroundMark x1="40308" y1="42000" x2="47077" y2="69625"/>
                        <a14:foregroundMark x1="18769" y1="23625" x2="60923" y2="23000"/>
                        <a14:foregroundMark x1="16000" y1="24125" x2="60923" y2="27500"/>
                        <a14:foregroundMark x1="65846" y1="24375" x2="17846" y2="35750"/>
                        <a14:foregroundMark x1="14462" y1="17125" x2="62462" y2="29750"/>
                        <a14:foregroundMark x1="33231" y1="41125" x2="67385" y2="4125"/>
                        <a14:foregroundMark x1="25538" y1="26375" x2="43077" y2="32375"/>
                        <a14:backgroundMark x1="19385" y1="61750" x2="42154" y2="8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72"/>
          <a:stretch/>
        </p:blipFill>
        <p:spPr bwMode="auto">
          <a:xfrm rot="19509383" flipH="1">
            <a:off x="7021972" y="2681392"/>
            <a:ext cx="1291817" cy="232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85839" y="2130866"/>
            <a:ext cx="11673988" cy="3938427"/>
            <a:chOff x="285839" y="2130866"/>
            <a:chExt cx="11673988" cy="3938427"/>
          </a:xfrm>
        </p:grpSpPr>
        <p:pic>
          <p:nvPicPr>
            <p:cNvPr id="3074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6872"/>
            <a:stretch/>
          </p:blipFill>
          <p:spPr bwMode="auto">
            <a:xfrm rot="1445967">
              <a:off x="1407300" y="2352087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6872"/>
            <a:stretch/>
          </p:blipFill>
          <p:spPr bwMode="auto">
            <a:xfrm rot="310037">
              <a:off x="943126" y="2130867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6872"/>
            <a:stretch/>
          </p:blipFill>
          <p:spPr bwMode="auto">
            <a:xfrm>
              <a:off x="3232331" y="2628768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6872"/>
            <a:stretch/>
          </p:blipFill>
          <p:spPr bwMode="auto">
            <a:xfrm rot="1039090">
              <a:off x="3673305" y="2130866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6872"/>
            <a:stretch/>
          </p:blipFill>
          <p:spPr bwMode="auto">
            <a:xfrm rot="1870495">
              <a:off x="3801654" y="2693505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6872"/>
            <a:stretch/>
          </p:blipFill>
          <p:spPr bwMode="auto">
            <a:xfrm rot="1039090">
              <a:off x="5727115" y="2595753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6872"/>
            <a:stretch/>
          </p:blipFill>
          <p:spPr bwMode="auto">
            <a:xfrm rot="20894291">
              <a:off x="7534594" y="2229061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6872"/>
            <a:stretch/>
          </p:blipFill>
          <p:spPr bwMode="auto">
            <a:xfrm rot="328193">
              <a:off x="8006253" y="2434909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6872"/>
            <a:stretch/>
          </p:blipFill>
          <p:spPr bwMode="auto">
            <a:xfrm rot="1428907">
              <a:off x="8387640" y="2700981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6872"/>
            <a:stretch/>
          </p:blipFill>
          <p:spPr bwMode="auto">
            <a:xfrm rot="20560910" flipH="1">
              <a:off x="9800456" y="2568404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6872"/>
            <a:stretch/>
          </p:blipFill>
          <p:spPr bwMode="auto">
            <a:xfrm rot="1039090">
              <a:off x="10668010" y="2544403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6872"/>
            <a:stretch/>
          </p:blipFill>
          <p:spPr bwMode="auto">
            <a:xfrm rot="19693172" flipH="1">
              <a:off x="2352046" y="2518107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6872"/>
            <a:stretch/>
          </p:blipFill>
          <p:spPr bwMode="auto">
            <a:xfrm rot="20560910" flipH="1">
              <a:off x="2557615" y="2130866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6872"/>
            <a:stretch/>
          </p:blipFill>
          <p:spPr bwMode="auto">
            <a:xfrm rot="20560910" flipH="1">
              <a:off x="285839" y="2487191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Showing Post &amp; Media For Cartoon Vase Clip Art - Transparent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24" y="4101489"/>
              <a:ext cx="1532511" cy="18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Showing Post &amp; Media For Cartoon Vase Clip Art - Transparent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963" y="4120072"/>
              <a:ext cx="1532511" cy="18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Showing Post &amp; Media For Cartoon Vase Clip Art - Transparent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466" y="4120072"/>
              <a:ext cx="1532511" cy="18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Showing Post &amp; Media For Cartoon Vase Clip Art - Transparent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605" y="4101489"/>
              <a:ext cx="1532511" cy="18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Showing Post &amp; Media For Cartoon Vase Clip Art - Transparent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3233" y="4101488"/>
              <a:ext cx="1532511" cy="18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značba mesta vsebine 2">
              <a:extLst>
                <a:ext uri="{FF2B5EF4-FFF2-40B4-BE49-F238E27FC236}">
                  <a16:creationId xmlns:a16="http://schemas.microsoft.com/office/drawing/2014/main" xmlns="" id="{3FAEF61A-773D-4F5E-92DF-8EC529E93E09}"/>
                </a:ext>
              </a:extLst>
            </p:cNvPr>
            <p:cNvSpPr txBox="1">
              <a:spLocks/>
            </p:cNvSpPr>
            <p:nvPr/>
          </p:nvSpPr>
          <p:spPr>
            <a:xfrm>
              <a:off x="432344" y="5409295"/>
              <a:ext cx="10881574" cy="659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l-SI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(F)                           (R)                             (Ž)                            (D) </a:t>
              </a:r>
              <a:r>
                <a:rPr lang="sl-SI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(T) </a:t>
              </a:r>
              <a:endParaRPr lang="sl-SI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625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667995" y="396631"/>
            <a:ext cx="10957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V SOBI STA DVE MAČKI IN NEKAJ PSOV. ŠTEVILO MAČJIH TAČK JE ENAKO ŠTEVILU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PASJIH SMRČKOV. KOLIKO PSOV JE V SOBI?</a:t>
            </a:r>
            <a:endParaRPr lang="sl-SI" sz="2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2758672" y="1019326"/>
            <a:ext cx="7992059" cy="4737696"/>
            <a:chOff x="2758672" y="1019326"/>
            <a:chExt cx="7992059" cy="4737696"/>
          </a:xfrm>
        </p:grpSpPr>
        <p:pic>
          <p:nvPicPr>
            <p:cNvPr id="4098" name="Picture 2" descr="The Cat 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048"/>
            <a:stretch/>
          </p:blipFill>
          <p:spPr bwMode="auto">
            <a:xfrm>
              <a:off x="2758672" y="1571794"/>
              <a:ext cx="2933504" cy="3820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lipart kitten 3 » Clipart Stat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875" b="100000" l="10000" r="95889">
                          <a14:foregroundMark x1="34889" y1="15250" x2="44222" y2="22000"/>
                          <a14:foregroundMark x1="48889" y1="26375" x2="48111" y2="34625"/>
                          <a14:foregroundMark x1="74333" y1="6625" x2="69222" y2="13000"/>
                          <a14:foregroundMark x1="65556" y1="23875" x2="71444" y2="28625"/>
                          <a14:foregroundMark x1="57889" y1="38750" x2="62222" y2="3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119" y="1812403"/>
              <a:ext cx="4437697" cy="3944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Dog clipart. Free download. | Creazill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3188" y="1279559"/>
              <a:ext cx="999275" cy="1065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blak 6"/>
            <p:cNvSpPr/>
            <p:nvPr/>
          </p:nvSpPr>
          <p:spPr>
            <a:xfrm>
              <a:off x="7811589" y="1019326"/>
              <a:ext cx="2939142" cy="1880628"/>
            </a:xfrm>
            <a:prstGeom prst="cloudCallout">
              <a:avLst>
                <a:gd name="adj1" fmla="val -55527"/>
                <a:gd name="adj2" fmla="val 6694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Pravokotnik 7"/>
            <p:cNvSpPr/>
            <p:nvPr/>
          </p:nvSpPr>
          <p:spPr>
            <a:xfrm>
              <a:off x="8365816" y="1104517"/>
              <a:ext cx="813044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8800" b="0" cap="none" spc="0" dirty="0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sl-SI" sz="8800" b="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xmlns="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3" y="584924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4  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(Z)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                          (K) 2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(J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5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0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667995" y="396631"/>
            <a:ext cx="10957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NA VRTU STA DVE LUŽI. V VEČJI JE VEČ ŽAB KOT V MANJŠI (GLEJ SLIKO). 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KOLIKO VEČ ŽAB JE V VEČJI LUŽI KOT V MANJŠI?</a:t>
            </a:r>
            <a:endParaRPr lang="sl-SI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562094" y="1580512"/>
            <a:ext cx="5276958" cy="3448688"/>
            <a:chOff x="562094" y="1580512"/>
            <a:chExt cx="5276958" cy="3448688"/>
          </a:xfrm>
        </p:grpSpPr>
        <p:pic>
          <p:nvPicPr>
            <p:cNvPr id="5122" name="Picture 2" descr="Pozzanghera Clipart e Archivi di Illustrazioni.5.627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421"/>
            <a:stretch/>
          </p:blipFill>
          <p:spPr bwMode="auto">
            <a:xfrm>
              <a:off x="562094" y="1580512"/>
              <a:ext cx="5276958" cy="3448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379" y="2471099"/>
              <a:ext cx="733256" cy="63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635" y="3162690"/>
              <a:ext cx="863327" cy="74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335" y="3134415"/>
              <a:ext cx="640827" cy="553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844" y="3138031"/>
              <a:ext cx="863327" cy="74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800" y="3977111"/>
              <a:ext cx="729663" cy="62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077" y="2768360"/>
              <a:ext cx="753467" cy="650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736" y="1772141"/>
              <a:ext cx="659563" cy="569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425" y="2341564"/>
              <a:ext cx="733257" cy="6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Skupina 4"/>
          <p:cNvGrpSpPr/>
          <p:nvPr/>
        </p:nvGrpSpPr>
        <p:grpSpPr>
          <a:xfrm>
            <a:off x="6534802" y="1989596"/>
            <a:ext cx="3583996" cy="2530059"/>
            <a:chOff x="6534802" y="1989596"/>
            <a:chExt cx="3583996" cy="2530059"/>
          </a:xfrm>
        </p:grpSpPr>
        <p:pic>
          <p:nvPicPr>
            <p:cNvPr id="16" name="Picture 2" descr="Pozzanghera Clipart e Archivi di Illustrazioni.5.627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421"/>
            <a:stretch/>
          </p:blipFill>
          <p:spPr bwMode="auto">
            <a:xfrm flipH="1">
              <a:off x="6534802" y="1989596"/>
              <a:ext cx="3583996" cy="2530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516" y="2665699"/>
              <a:ext cx="863327" cy="74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651" y="3621857"/>
              <a:ext cx="662945" cy="572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382" y="3134415"/>
              <a:ext cx="617928" cy="533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 xmlns="">
                    <a14:imgLayer r:embed="rId20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7894" y="2757992"/>
              <a:ext cx="649518" cy="560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 xmlns="">
                    <a14:imgLayer r:embed="rId22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628" y="2113493"/>
              <a:ext cx="624429" cy="539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Označba mesta vsebine 2">
            <a:extLst>
              <a:ext uri="{FF2B5EF4-FFF2-40B4-BE49-F238E27FC236}">
                <a16:creationId xmlns:a16="http://schemas.microsoft.com/office/drawing/2014/main" xmlns="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3" y="584924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(Č) 1                          (N) 3                             (C) 2                           (P) 5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(Š) 6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2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xmlns="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2" y="5928174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(N) 6                          (M) 7                             (T) 9                           (O) 10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(A) 8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654585" y="249865"/>
            <a:ext cx="111930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V AKVARIJU SO BILE TRI RIBE, DVA MORSKA KONJIČKA IN ENA ZVEZDA (GLEJ SLIKO).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NATO SO V AKVARIJ DODALI ŠE ENO MORSKO ZVEZDO IN DVE RIBI. KOLIKO ŽIVALI JE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SEDAJ V AKVARIJU?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sl-SI" sz="20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2220686" y="1496467"/>
            <a:ext cx="7106194" cy="4408304"/>
            <a:chOff x="2220686" y="1496467"/>
            <a:chExt cx="7106194" cy="4408304"/>
          </a:xfrm>
        </p:grpSpPr>
        <p:pic>
          <p:nvPicPr>
            <p:cNvPr id="6146" name="Picture 2" descr="Empty Fish Bowl Clip 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686" y="1496467"/>
              <a:ext cx="7106194" cy="435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avalluccio Marino Illustrazioni, Vettoriali E Clipart Stock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9877" r="898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113" y="2383947"/>
              <a:ext cx="1271227" cy="1456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Seepferdchen clipart - Seahorse png herunterladen - 619*1024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577" b="9884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64877" y="2978331"/>
              <a:ext cx="1435659" cy="1658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Stella Marina Del Fumetto Png, Vettori, PSD e Clipart per il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3056" b="90000" l="6389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925" y="4067725"/>
              <a:ext cx="1837045" cy="1837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Fish clip art, Picture #122 fish clip ar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3987" b="98884" l="0" r="97147">
                          <a14:foregroundMark x1="27989" y1="30303" x2="39674" y2="52632"/>
                          <a14:foregroundMark x1="36413" y1="31100" x2="29891" y2="46890"/>
                          <a14:foregroundMark x1="16576" y1="29984" x2="16576" y2="29984"/>
                          <a14:foregroundMark x1="15897" y1="33971" x2="13859" y2="35885"/>
                          <a14:foregroundMark x1="16984" y1="31419" x2="16168" y2="32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359" y="2267104"/>
              <a:ext cx="1149533" cy="979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14" descr="Fish Cartoon Clip Art, PNG, 2083x2083px, Fish, Animation, Art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10000" b="90000" l="0" r="99390">
                          <a14:foregroundMark x1="17683" y1="35854" x2="15610" y2="37439"/>
                          <a14:foregroundMark x1="18293" y1="34146" x2="15610" y2="40366"/>
                          <a14:foregroundMark x1="31585" y1="38780" x2="33902" y2="45976"/>
                          <a14:foregroundMark x1="36463" y1="39390" x2="30610" y2="45976"/>
                          <a14:foregroundMark x1="32317" y1="37805" x2="28659" y2="47195"/>
                          <a14:foregroundMark x1="13049" y1="60854" x2="30000" y2="62805"/>
                          <a14:foregroundMark x1="12073" y1="38415" x2="12073" y2="38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87104" y="2211759"/>
              <a:ext cx="1089978" cy="108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0" name="Picture 16" descr="Fish Ocean - Ocean Fish Clip Art , Transparent Cartoon, Free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4688" b="90000" l="10000" r="90000">
                          <a14:foregroundMark x1="70326" y1="25313" x2="69783" y2="39063"/>
                          <a14:foregroundMark x1="75543" y1="31094" x2="63913" y2="31094"/>
                          <a14:foregroundMark x1="69891" y1="24063" x2="74130" y2="2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075" y="3864277"/>
              <a:ext cx="1136511" cy="7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010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550429" y="462763"/>
            <a:ext cx="11193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7. SLONČEK TEHTA TOLIKO KOT DVA LEVČKA. EN LEVČEK TEHTA TOLIKO KOT DVE MUCKI (GLEJ SLIKO).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9582">
                        <a14:backgroundMark x1="9623" y1="13445" x2="38633" y2="12605"/>
                        <a14:backgroundMark x1="57183" y1="12045" x2="87169" y2="10924"/>
                        <a14:backgroundMark x1="6416" y1="50700" x2="3766" y2="70028"/>
                        <a14:backgroundMark x1="26220" y1="59664" x2="36820" y2="59664"/>
                        <a14:backgroundMark x1="61367" y1="59664" x2="72524" y2="59944"/>
                        <a14:backgroundMark x1="94561" y1="98599" x2="94561" y2="98599"/>
                      </a14:backgroundRemoval>
                    </a14:imgEffect>
                  </a14:imgLayer>
                </a14:imgProps>
              </a:ext>
            </a:extLst>
          </a:blip>
          <a:srcRect b="1096"/>
          <a:stretch/>
        </p:blipFill>
        <p:spPr>
          <a:xfrm>
            <a:off x="1020994" y="1812372"/>
            <a:ext cx="3400882" cy="1674756"/>
          </a:xfrm>
          <a:prstGeom prst="rect">
            <a:avLst/>
          </a:prstGeom>
        </p:spPr>
      </p:pic>
      <p:pic>
        <p:nvPicPr>
          <p:cNvPr id="7176" name="Picture 8" descr="Elefante elephant transparent background PNG clipart | PNGGu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994" y="961414"/>
            <a:ext cx="1585728" cy="15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655212" y="5279925"/>
            <a:ext cx="11193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KOLIKO MUCK TEHTA TOLIKO KOT SLONČEK?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xmlns="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2" y="5928174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(H) 8                          (B) 7                             (N) 6                           (V) 2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(E) 4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9582">
                        <a14:backgroundMark x1="9623" y1="13445" x2="38633" y2="12605"/>
                        <a14:backgroundMark x1="57183" y1="12045" x2="87169" y2="10924"/>
                        <a14:backgroundMark x1="6416" y1="50700" x2="3766" y2="70028"/>
                        <a14:backgroundMark x1="26220" y1="59664" x2="36820" y2="59664"/>
                        <a14:backgroundMark x1="61367" y1="59664" x2="72524" y2="59944"/>
                        <a14:backgroundMark x1="94561" y1="98599" x2="94561" y2="98599"/>
                      </a14:backgroundRemoval>
                    </a14:imgEffect>
                  </a14:imgLayer>
                </a14:imgProps>
              </a:ext>
            </a:extLst>
          </a:blip>
          <a:srcRect b="1096"/>
          <a:stretch/>
        </p:blipFill>
        <p:spPr>
          <a:xfrm>
            <a:off x="7617727" y="1812372"/>
            <a:ext cx="3400882" cy="167475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9582">
                        <a14:backgroundMark x1="9623" y1="13445" x2="38633" y2="12605"/>
                        <a14:backgroundMark x1="57183" y1="12045" x2="87169" y2="10924"/>
                        <a14:backgroundMark x1="6416" y1="50700" x2="3766" y2="70028"/>
                        <a14:backgroundMark x1="26220" y1="59664" x2="36820" y2="59664"/>
                        <a14:backgroundMark x1="61367" y1="59664" x2="72524" y2="59944"/>
                        <a14:backgroundMark x1="94561" y1="98599" x2="94561" y2="98599"/>
                      </a14:backgroundRemoval>
                    </a14:imgEffect>
                  </a14:imgLayer>
                </a14:imgProps>
              </a:ext>
            </a:extLst>
          </a:blip>
          <a:srcRect b="1096"/>
          <a:stretch/>
        </p:blipFill>
        <p:spPr>
          <a:xfrm>
            <a:off x="4421876" y="3526814"/>
            <a:ext cx="3400882" cy="1674756"/>
          </a:xfrm>
          <a:prstGeom prst="rect">
            <a:avLst/>
          </a:prstGeom>
        </p:spPr>
      </p:pic>
      <p:pic>
        <p:nvPicPr>
          <p:cNvPr id="16" name="Picture 8" descr="Elefante elephant transparent background PNG clipart | PNGGu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4073" y="2655595"/>
            <a:ext cx="1585728" cy="15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artoon illustration of funny lion wild | Premium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49" b="100000" l="799" r="99201">
                        <a14:foregroundMark x1="48882" y1="19890" x2="50639" y2="24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959" y="1335886"/>
            <a:ext cx="771823" cy="9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artoon illustration of funny lion wild | Premium Ve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49" b="100000" l="799" r="99201">
                        <a14:foregroundMark x1="48882" y1="19890" x2="50639" y2="24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6841" y="1351729"/>
            <a:ext cx="771823" cy="9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artoon illustration of funny lion wild | Premium Ve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49" b="100000" l="799" r="99201">
                        <a14:foregroundMark x1="48882" y1="19890" x2="50639" y2="24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356" y="1325043"/>
            <a:ext cx="771823" cy="9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卡通小猫可爱图片免费下载_PNG素材_编号1yqi426wz_图精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99754">
                        <a14:foregroundMark x1="32266" y1="41602" x2="32266" y2="41602"/>
                        <a14:foregroundMark x1="66502" y1="37305" x2="66502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174" y="1552710"/>
            <a:ext cx="554595" cy="6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卡通小猫可爱图片免费下载_PNG素材_编号1yqi426wz_图精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99754">
                        <a14:foregroundMark x1="32266" y1="41602" x2="32266" y2="41602"/>
                        <a14:foregroundMark x1="66502" y1="37305" x2="66502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9601" y="1552711"/>
            <a:ext cx="554595" cy="6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6806332" y="3018982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l-SI" sz="60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4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550429" y="462763"/>
            <a:ext cx="11193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 TIM IMA STENSKO OMARO S ŠESTIMI POLICAMI. NA 3 POLICE JE ŽE POSTAVIL PO ENO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IGRAČO (GLEJ SLIKO).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sp>
        <p:nvSpPr>
          <p:cNvPr id="9" name="Pravokotnik 8"/>
          <p:cNvSpPr/>
          <p:nvPr/>
        </p:nvSpPr>
        <p:spPr>
          <a:xfrm>
            <a:off x="550429" y="3834099"/>
            <a:ext cx="1119307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PREOSTALE 3 POLICE BO POSTAVIL PO ENO IGRAČO, TAKO DA BO</a:t>
            </a:r>
          </a:p>
          <a:p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TOČNO NAD               TER              DESNO OD            IN LEVO OD                   .    </a:t>
            </a:r>
          </a:p>
          <a:p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KATERO IGRAČO BO TIM POSTAVIL NA OSENČENO POLICO?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sp>
        <p:nvSpPr>
          <p:cNvPr id="11" name="Označba mesta vsebine 2">
            <a:extLst>
              <a:ext uri="{FF2B5EF4-FFF2-40B4-BE49-F238E27FC236}">
                <a16:creationId xmlns:a16="http://schemas.microsoft.com/office/drawing/2014/main" xmlns="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2" y="5928174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(C)                           (G)                        (N)                         (O)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(M)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2" name="Picture 10" descr="Library of baby giraffe image black and white download images p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105" b="970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429" y="4219867"/>
            <a:ext cx="1141597" cy="10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indo personaje de dinosaurio naranja - Descargar Vectores Grati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449" b="98776" l="6579" r="95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014" y="4350568"/>
            <a:ext cx="1118941" cy="9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Library of baby giraffe image black and white download images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105" b="970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554" y="4265208"/>
            <a:ext cx="1141597" cy="10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Book Black And White png download - 700*946 - Free Transparent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3000" r="95667">
                        <a14:foregroundMark x1="43889" y1="7500" x2="47556" y2="13021"/>
                        <a14:foregroundMark x1="53889" y1="10625" x2="63222" y2="76250"/>
                        <a14:foregroundMark x1="34556" y1="77292" x2="79667" y2="36250"/>
                        <a14:foregroundMark x1="78333" y1="38646" x2="76333" y2="65000"/>
                        <a14:foregroundMark x1="19778" y1="59688" x2="56111" y2="20833"/>
                        <a14:foregroundMark x1="51889" y1="9583" x2="60333" y2="13646"/>
                        <a14:foregroundMark x1="63222" y1="9063" x2="39667" y2="13854"/>
                        <a14:foregroundMark x1="51000" y1="4583" x2="68111" y2="13021"/>
                        <a14:foregroundMark x1="76333" y1="68229" x2="49333" y2="83438"/>
                        <a14:foregroundMark x1="21667" y1="47708" x2="37111" y2="80521"/>
                        <a14:foregroundMark x1="37333" y1="55417" x2="61778" y2="83125"/>
                        <a14:foregroundMark x1="75778" y1="29271" x2="84778" y2="43229"/>
                        <a14:foregroundMark x1="84778" y1="50417" x2="78000" y2="70938"/>
                        <a14:foregroundMark x1="28222" y1="32292" x2="26000" y2="4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499" y="4366201"/>
            <a:ext cx="857444" cy="9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Green Cartoon Turtle With Yellow Spots Stock Vector - Illustration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3078" y="4484608"/>
            <a:ext cx="1166502" cy="8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4019881" y="864268"/>
            <a:ext cx="4379840" cy="2708272"/>
            <a:chOff x="4019881" y="864268"/>
            <a:chExt cx="4379840" cy="2708272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19881" y="864268"/>
              <a:ext cx="4379840" cy="2708272"/>
            </a:xfrm>
            <a:prstGeom prst="rect">
              <a:avLst/>
            </a:prstGeom>
          </p:spPr>
        </p:pic>
        <p:pic>
          <p:nvPicPr>
            <p:cNvPr id="8196" name="Picture 4" descr="Lindo personaje de dinosaurio naranja - Descargar Vectores Gratis ...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2449" b="98776" l="6579" r="955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881" y="2281114"/>
              <a:ext cx="1571823" cy="1266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Library of pinguino png library download png files ▻▻▻ Clipart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ackgroundRemoval t="0" b="96566" l="1071" r="100000">
                          <a14:foregroundMark x1="39167" y1="17482" x2="42143" y2="75963"/>
                          <a14:foregroundMark x1="53452" y1="18210" x2="61429" y2="86264"/>
                          <a14:foregroundMark x1="30952" y1="80229" x2="77976" y2="72320"/>
                          <a14:foregroundMark x1="29762" y1="63476" x2="73333" y2="75650"/>
                          <a14:foregroundMark x1="64524" y1="34860" x2="25952" y2="61707"/>
                          <a14:foregroundMark x1="34762" y1="16753" x2="34762" y2="33403"/>
                          <a14:foregroundMark x1="46548" y1="8325" x2="61786" y2="28096"/>
                          <a14:foregroundMark x1="45000" y1="9365" x2="47143" y2="33611"/>
                          <a14:foregroundMark x1="61190" y1="35796" x2="70833" y2="713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986" y="2262786"/>
              <a:ext cx="1144842" cy="1309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Ourson Peluche Images, Stock Photos &amp; Vectors | Shutterstock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 xmlns="">
                    <a14:imgLayer r:embed="rId17">
                      <a14:imgEffect>
                        <a14:backgroundRemoval t="0" b="93929" l="0" r="995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603" y="2280348"/>
              <a:ext cx="1089133" cy="129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ravokotnik 11"/>
            <p:cNvSpPr/>
            <p:nvPr/>
          </p:nvSpPr>
          <p:spPr>
            <a:xfrm>
              <a:off x="6953694" y="946298"/>
              <a:ext cx="1339702" cy="12079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24" name="Picture 14" descr="Green Cartoon Turtle With Yellow Spots Stock Vector - Illustration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943" y="5802988"/>
            <a:ext cx="1040917" cy="73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Book Black And White png download - 700*946 - Free Transparent ...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0" b="100000" l="3000" r="95667">
                        <a14:foregroundMark x1="43889" y1="7500" x2="47556" y2="13021"/>
                        <a14:foregroundMark x1="53889" y1="10625" x2="63222" y2="76250"/>
                        <a14:foregroundMark x1="34556" y1="77292" x2="79667" y2="36250"/>
                        <a14:foregroundMark x1="78333" y1="38646" x2="76333" y2="65000"/>
                        <a14:foregroundMark x1="19778" y1="59688" x2="56111" y2="20833"/>
                        <a14:foregroundMark x1="51889" y1="9583" x2="60333" y2="13646"/>
                        <a14:foregroundMark x1="63222" y1="9063" x2="39667" y2="13854"/>
                        <a14:foregroundMark x1="51000" y1="4583" x2="68111" y2="13021"/>
                        <a14:foregroundMark x1="76333" y1="68229" x2="49333" y2="83438"/>
                        <a14:foregroundMark x1="21667" y1="47708" x2="37111" y2="80521"/>
                        <a14:foregroundMark x1="37333" y1="55417" x2="61778" y2="83125"/>
                        <a14:foregroundMark x1="75778" y1="29271" x2="84778" y2="43229"/>
                        <a14:foregroundMark x1="84778" y1="50417" x2="78000" y2="70938"/>
                        <a14:foregroundMark x1="28222" y1="32292" x2="26000" y2="4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809" y="5768816"/>
            <a:ext cx="768146" cy="8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Lindo personaje de dinosaurio naranja - Descargar Vectores Grati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449" b="98776" l="6579" r="95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946" y="5686393"/>
            <a:ext cx="1118941" cy="9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Library of pinguino png library download png files ▻▻▻ Clipart ...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0" b="100000" l="1071" r="100000">
                        <a14:foregroundMark x1="34762" y1="19147" x2="41071" y2="81061"/>
                        <a14:foregroundMark x1="47857" y1="11655" x2="58690" y2="83143"/>
                        <a14:foregroundMark x1="72500" y1="44745" x2="37262" y2="89074"/>
                        <a14:foregroundMark x1="68452" y1="89594" x2="47857" y2="22060"/>
                        <a14:foregroundMark x1="57262" y1="15609" x2="67024" y2="72216"/>
                        <a14:foregroundMark x1="28810" y1="67014" x2="54524" y2="56608"/>
                        <a14:foregroundMark x1="31786" y1="47867" x2="32619" y2="81790"/>
                        <a14:foregroundMark x1="40000" y1="13319" x2="31548" y2="29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2188" y="5686393"/>
            <a:ext cx="761208" cy="8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Library of baby giraffe image black and white download images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105" b="970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1889" y="5518718"/>
            <a:ext cx="1141597" cy="10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78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492</Words>
  <Application>Microsoft Office PowerPoint</Application>
  <PresentationFormat>Po meri</PresentationFormat>
  <Paragraphs>50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Diapozitiv 1</vt:lpstr>
      <vt:lpstr>1. KOLIKO ŽIVALI JE NA SLIKI?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Microsoft</cp:lastModifiedBy>
  <cp:revision>23</cp:revision>
  <dcterms:created xsi:type="dcterms:W3CDTF">2020-04-07T18:12:33Z</dcterms:created>
  <dcterms:modified xsi:type="dcterms:W3CDTF">2020-04-17T21:27:51Z</dcterms:modified>
</cp:coreProperties>
</file>