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656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96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316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012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383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16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67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210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993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913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055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17D5-3DD8-4A33-B665-76635640D1AE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0A007-99A9-495C-A2B6-D2D7F75C88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434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8000" b="1" dirty="0" smtClean="0"/>
              <a:t>ALPSKE POKRAJINE</a:t>
            </a:r>
            <a:endParaRPr lang="sl-SI" sz="8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17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9000" y="2336800"/>
            <a:ext cx="3594100" cy="1085851"/>
          </a:xfrm>
        </p:spPr>
        <p:txBody>
          <a:bodyPr>
            <a:normAutofit fontScale="90000"/>
          </a:bodyPr>
          <a:lstStyle/>
          <a:p>
            <a:r>
              <a:rPr lang="sl-SI" sz="12000" dirty="0" smtClean="0"/>
              <a:t>LEGA</a:t>
            </a:r>
            <a:endParaRPr lang="sl-SI" sz="120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719971" y="1370469"/>
            <a:ext cx="6799808" cy="2840605"/>
          </a:xfrm>
        </p:spPr>
        <p:txBody>
          <a:bodyPr>
            <a:normAutofit fontScale="92500" lnSpcReduction="10000"/>
          </a:bodyPr>
          <a:lstStyle/>
          <a:p>
            <a:r>
              <a:rPr lang="sl-SI" sz="2500" dirty="0" smtClean="0"/>
              <a:t>SZ in S del Slovenije</a:t>
            </a:r>
          </a:p>
          <a:p>
            <a:r>
              <a:rPr lang="sl-SI" sz="2500" dirty="0"/>
              <a:t>s</a:t>
            </a:r>
            <a:r>
              <a:rPr lang="sl-SI" sz="2500" dirty="0" smtClean="0"/>
              <a:t>estavljajo Julijske Alpe, Karavanke, Kamniško-Savinjske Alpe</a:t>
            </a:r>
          </a:p>
          <a:p>
            <a:r>
              <a:rPr lang="sl-SI" sz="2500" i="1" dirty="0" smtClean="0"/>
              <a:t>S pomočjo karte Slovenije - pripiši </a:t>
            </a:r>
            <a:r>
              <a:rPr lang="sl-SI" sz="2500" i="1" dirty="0" smtClean="0"/>
              <a:t>najvišje vrhove zgornjim </a:t>
            </a:r>
            <a:r>
              <a:rPr lang="sl-SI" sz="2500" i="1" dirty="0" smtClean="0"/>
              <a:t>gorovjem </a:t>
            </a:r>
            <a:endParaRPr lang="sl-SI" sz="2500" i="1" dirty="0" smtClean="0"/>
          </a:p>
          <a:p>
            <a:r>
              <a:rPr lang="sl-SI" sz="2500" dirty="0"/>
              <a:t>p</a:t>
            </a:r>
            <a:r>
              <a:rPr lang="sl-SI" sz="2500" dirty="0" smtClean="0"/>
              <a:t>revladujoča slemenitev vzhod- zahod</a:t>
            </a:r>
          </a:p>
          <a:p>
            <a:pPr marL="0" indent="0">
              <a:buNone/>
            </a:pPr>
            <a:endParaRPr lang="sl-SI" sz="2500" i="1" dirty="0" smtClean="0"/>
          </a:p>
          <a:p>
            <a:pPr marL="0" indent="0">
              <a:buNone/>
            </a:pPr>
            <a:endParaRPr lang="sl-SI" sz="2500" dirty="0"/>
          </a:p>
        </p:txBody>
      </p:sp>
    </p:spTree>
    <p:extLst>
      <p:ext uri="{BB962C8B-B14F-4D97-AF65-F5344CB8AC3E}">
        <p14:creationId xmlns:p14="http://schemas.microsoft.com/office/powerpoint/2010/main" val="25622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17</TotalTime>
  <Words>30</Words>
  <Application>Microsoft Office PowerPoint</Application>
  <PresentationFormat>Širokozaslonsko</PresentationFormat>
  <Paragraphs>6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Calibri Light</vt:lpstr>
      <vt:lpstr>Rockwell</vt:lpstr>
      <vt:lpstr>Wingdings</vt:lpstr>
      <vt:lpstr>Atlas</vt:lpstr>
      <vt:lpstr>ALPSKE POKRAJINE</vt:lpstr>
      <vt:lpstr>LEGA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ALPSKE POKRAJINE</dc:title>
  <dc:creator>Matjaž Mulc</dc:creator>
  <cp:lastModifiedBy>SIO</cp:lastModifiedBy>
  <cp:revision>3</cp:revision>
  <dcterms:created xsi:type="dcterms:W3CDTF">2020-03-04T21:22:08Z</dcterms:created>
  <dcterms:modified xsi:type="dcterms:W3CDTF">2020-03-16T08:42:05Z</dcterms:modified>
</cp:coreProperties>
</file>