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F2B-09F1-4F21-9FCF-B453B0CDC54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B837-92BD-4F73-9E20-39E11EC57C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577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F2B-09F1-4F21-9FCF-B453B0CDC54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B837-92BD-4F73-9E20-39E11EC57C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879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F2B-09F1-4F21-9FCF-B453B0CDC54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B837-92BD-4F73-9E20-39E11EC57C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586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F2B-09F1-4F21-9FCF-B453B0CDC54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B837-92BD-4F73-9E20-39E11EC57C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738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F2B-09F1-4F21-9FCF-B453B0CDC54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B837-92BD-4F73-9E20-39E11EC57C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909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F2B-09F1-4F21-9FCF-B453B0CDC54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B837-92BD-4F73-9E20-39E11EC57C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360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F2B-09F1-4F21-9FCF-B453B0CDC54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B837-92BD-4F73-9E20-39E11EC57C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566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F2B-09F1-4F21-9FCF-B453B0CDC54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B837-92BD-4F73-9E20-39E11EC57C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028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F2B-09F1-4F21-9FCF-B453B0CDC54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B837-92BD-4F73-9E20-39E11EC57C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12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F2B-09F1-4F21-9FCF-B453B0CDC54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B837-92BD-4F73-9E20-39E11EC57C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891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F2B-09F1-4F21-9FCF-B453B0CDC54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B837-92BD-4F73-9E20-39E11EC57C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826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8F2B-09F1-4F21-9FCF-B453B0CDC541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4B837-92BD-4F73-9E20-39E11EC57C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571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7" cy="618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000" b="1" dirty="0">
                <a:solidFill>
                  <a:srgbClr val="FF0000"/>
                </a:solidFill>
              </a:rPr>
              <a:t>ČLOVEŠKO TELO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6446634"/>
            <a:ext cx="8417024" cy="411366"/>
          </a:xfrm>
        </p:spPr>
        <p:txBody>
          <a:bodyPr>
            <a:normAutofit/>
          </a:bodyPr>
          <a:lstStyle/>
          <a:p>
            <a:r>
              <a:rPr lang="sl-SI" sz="1200" dirty="0"/>
              <a:t>Pripravile učiteljice aktiva 3. razredov  OŠ Notranjski  odred Cerknica , april 2020</a:t>
            </a:r>
          </a:p>
        </p:txBody>
      </p:sp>
    </p:spTree>
    <p:extLst>
      <p:ext uri="{BB962C8B-B14F-4D97-AF65-F5344CB8AC3E}">
        <p14:creationId xmlns:p14="http://schemas.microsoft.com/office/powerpoint/2010/main" val="2088279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sl-SI" sz="3200" dirty="0">
                <a:latin typeface="+mn-lt"/>
              </a:rPr>
              <a:t>S hrano dobi telo potrebno </a:t>
            </a:r>
            <a:r>
              <a:rPr lang="sl-SI" sz="3200" dirty="0">
                <a:solidFill>
                  <a:srgbClr val="FF0000"/>
                </a:solidFill>
                <a:latin typeface="+mn-lt"/>
              </a:rPr>
              <a:t>energijo</a:t>
            </a:r>
            <a:r>
              <a:rPr lang="sl-SI" sz="3200" dirty="0">
                <a:latin typeface="+mn-lt"/>
              </a:rPr>
              <a:t> za rast, razvoj in delovanje.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382303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3" t="8687" r="2094" b="28374"/>
          <a:stretch/>
        </p:blipFill>
        <p:spPr bwMode="auto">
          <a:xfrm>
            <a:off x="395536" y="1484784"/>
            <a:ext cx="1449978" cy="239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84784"/>
            <a:ext cx="1683445" cy="252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80603"/>
            <a:ext cx="16224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05593"/>
            <a:ext cx="22733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020" y="4305580"/>
            <a:ext cx="173196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959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143000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meško 3"/>
          <p:cNvSpPr/>
          <p:nvPr/>
        </p:nvSpPr>
        <p:spPr>
          <a:xfrm>
            <a:off x="2843808" y="1988840"/>
            <a:ext cx="3672408" cy="302433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125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59632" y="1888813"/>
            <a:ext cx="7560840" cy="3577952"/>
          </a:xfrm>
        </p:spPr>
        <p:txBody>
          <a:bodyPr>
            <a:normAutofit/>
          </a:bodyPr>
          <a:lstStyle/>
          <a:p>
            <a:pPr algn="l"/>
            <a:r>
              <a:rPr lang="sl-SI" dirty="0">
                <a:solidFill>
                  <a:schemeClr val="tx1"/>
                </a:solidFill>
              </a:rPr>
              <a:t>Človeško telo je zgrajeno tako, da nam omogoča opravljanje </a:t>
            </a:r>
            <a:r>
              <a:rPr lang="sl-SI" dirty="0">
                <a:solidFill>
                  <a:srgbClr val="FF3300"/>
                </a:solidFill>
              </a:rPr>
              <a:t>različnih dejavnosti. </a:t>
            </a:r>
            <a:r>
              <a:rPr lang="sl-SI" dirty="0">
                <a:solidFill>
                  <a:schemeClr val="tx1"/>
                </a:solidFill>
              </a:rPr>
              <a:t>Tako lahko skačemo, plavamo, se smejemo, se pogovarjamo, razmišljamo…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20" y="112334"/>
            <a:ext cx="2698976" cy="186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6912768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03" y="101532"/>
            <a:ext cx="2462213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284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228998"/>
          </a:xfrm>
        </p:spPr>
        <p:txBody>
          <a:bodyPr>
            <a:noAutofit/>
          </a:bodyPr>
          <a:lstStyle/>
          <a:p>
            <a:pPr algn="l"/>
            <a:r>
              <a:rPr lang="sl-SI" sz="3200" dirty="0">
                <a:latin typeface="+mn-lt"/>
              </a:rPr>
              <a:t>Za usklajeno delovanje človeškega telesa skrbijo različni deli našega telesa.</a:t>
            </a:r>
            <a:br>
              <a:rPr lang="sl-SI" sz="3200" dirty="0">
                <a:latin typeface="+mn-lt"/>
              </a:rPr>
            </a:br>
            <a:endParaRPr lang="sl-SI" sz="3200" dirty="0"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20" y="1484784"/>
            <a:ext cx="872652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6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"/>
          <a:stretch/>
        </p:blipFill>
        <p:spPr bwMode="auto">
          <a:xfrm>
            <a:off x="2594820" y="476671"/>
            <a:ext cx="4548578" cy="598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ven puščični povezovalnik 4"/>
          <p:cNvCxnSpPr/>
          <p:nvPr/>
        </p:nvCxnSpPr>
        <p:spPr>
          <a:xfrm>
            <a:off x="4622418" y="1340768"/>
            <a:ext cx="275450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avokotnik 5"/>
          <p:cNvSpPr/>
          <p:nvPr/>
        </p:nvSpPr>
        <p:spPr>
          <a:xfrm>
            <a:off x="212884" y="3775792"/>
            <a:ext cx="1728192" cy="4680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JETRA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7601005" y="2802068"/>
            <a:ext cx="989264" cy="4680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rgbClr val="FF0000"/>
                </a:solidFill>
              </a:rPr>
              <a:t>   </a:t>
            </a:r>
            <a:r>
              <a:rPr lang="sl-SI" b="1" dirty="0">
                <a:solidFill>
                  <a:srgbClr val="FF0000"/>
                </a:solidFill>
              </a:rPr>
              <a:t>SRCE</a:t>
            </a:r>
          </a:p>
        </p:txBody>
      </p:sp>
      <p:cxnSp>
        <p:nvCxnSpPr>
          <p:cNvPr id="11" name="Raven puščični povezovalnik 10"/>
          <p:cNvCxnSpPr/>
          <p:nvPr/>
        </p:nvCxnSpPr>
        <p:spPr>
          <a:xfrm flipV="1">
            <a:off x="4894750" y="2070579"/>
            <a:ext cx="2376264" cy="3516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 flipV="1">
            <a:off x="4986667" y="3036094"/>
            <a:ext cx="2707236" cy="1300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kotnik 14"/>
          <p:cNvSpPr/>
          <p:nvPr/>
        </p:nvSpPr>
        <p:spPr>
          <a:xfrm>
            <a:off x="7271014" y="1884912"/>
            <a:ext cx="1499355" cy="4680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   POŽIRALNIK</a:t>
            </a:r>
          </a:p>
        </p:txBody>
      </p:sp>
      <p:cxnSp>
        <p:nvCxnSpPr>
          <p:cNvPr id="17" name="Raven puščični povezovalnik 16"/>
          <p:cNvCxnSpPr>
            <a:endCxn id="19" idx="1"/>
          </p:cNvCxnSpPr>
          <p:nvPr/>
        </p:nvCxnSpPr>
        <p:spPr>
          <a:xfrm>
            <a:off x="5230087" y="3793008"/>
            <a:ext cx="2135615" cy="299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avokotnik 18"/>
          <p:cNvSpPr/>
          <p:nvPr/>
        </p:nvSpPr>
        <p:spPr>
          <a:xfrm>
            <a:off x="7365702" y="3588927"/>
            <a:ext cx="1101010" cy="4680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LEDVICE</a:t>
            </a:r>
          </a:p>
        </p:txBody>
      </p:sp>
      <p:cxnSp>
        <p:nvCxnSpPr>
          <p:cNvPr id="20" name="Raven puščični povezovalnik 19"/>
          <p:cNvCxnSpPr/>
          <p:nvPr/>
        </p:nvCxnSpPr>
        <p:spPr>
          <a:xfrm flipH="1" flipV="1">
            <a:off x="1626490" y="1884509"/>
            <a:ext cx="3015002" cy="12166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avokotnik 22"/>
          <p:cNvSpPr/>
          <p:nvPr/>
        </p:nvSpPr>
        <p:spPr>
          <a:xfrm>
            <a:off x="7236296" y="1099747"/>
            <a:ext cx="1728192" cy="4680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MOŽGANI</a:t>
            </a:r>
          </a:p>
        </p:txBody>
      </p:sp>
      <p:cxnSp>
        <p:nvCxnSpPr>
          <p:cNvPr id="24" name="Raven puščični povezovalnik 23"/>
          <p:cNvCxnSpPr/>
          <p:nvPr/>
        </p:nvCxnSpPr>
        <p:spPr>
          <a:xfrm flipH="1" flipV="1">
            <a:off x="1428863" y="2802068"/>
            <a:ext cx="3653475" cy="9118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/>
          <p:cNvCxnSpPr/>
          <p:nvPr/>
        </p:nvCxnSpPr>
        <p:spPr>
          <a:xfrm flipH="1">
            <a:off x="1428863" y="3775792"/>
            <a:ext cx="3212629" cy="2811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uščični povezovalnik 25"/>
          <p:cNvCxnSpPr/>
          <p:nvPr/>
        </p:nvCxnSpPr>
        <p:spPr>
          <a:xfrm flipH="1">
            <a:off x="2125564" y="4243844"/>
            <a:ext cx="2391014" cy="11476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ravokotnik 35"/>
          <p:cNvSpPr/>
          <p:nvPr/>
        </p:nvSpPr>
        <p:spPr>
          <a:xfrm>
            <a:off x="331729" y="1567799"/>
            <a:ext cx="1728192" cy="4680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PLJUČA</a:t>
            </a:r>
          </a:p>
        </p:txBody>
      </p:sp>
      <p:sp>
        <p:nvSpPr>
          <p:cNvPr id="37" name="Pravokotnik 36"/>
          <p:cNvSpPr/>
          <p:nvPr/>
        </p:nvSpPr>
        <p:spPr>
          <a:xfrm>
            <a:off x="107504" y="2543305"/>
            <a:ext cx="1728192" cy="4097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ŽELODEC</a:t>
            </a:r>
          </a:p>
        </p:txBody>
      </p:sp>
      <p:cxnSp>
        <p:nvCxnSpPr>
          <p:cNvPr id="40" name="Raven puščični povezovalnik 39"/>
          <p:cNvCxnSpPr/>
          <p:nvPr/>
        </p:nvCxnSpPr>
        <p:spPr>
          <a:xfrm>
            <a:off x="4860032" y="4153625"/>
            <a:ext cx="2745728" cy="11639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ravokotnik 45"/>
          <p:cNvSpPr/>
          <p:nvPr/>
        </p:nvSpPr>
        <p:spPr>
          <a:xfrm>
            <a:off x="564767" y="5304156"/>
            <a:ext cx="1728192" cy="4680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DEBELO ČREVO</a:t>
            </a:r>
          </a:p>
        </p:txBody>
      </p:sp>
      <p:sp>
        <p:nvSpPr>
          <p:cNvPr id="47" name="Pravokotnik 46"/>
          <p:cNvSpPr/>
          <p:nvPr/>
        </p:nvSpPr>
        <p:spPr>
          <a:xfrm>
            <a:off x="7111128" y="5317550"/>
            <a:ext cx="1728192" cy="4680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TANKO ČREVO</a:t>
            </a:r>
          </a:p>
        </p:txBody>
      </p:sp>
      <p:sp>
        <p:nvSpPr>
          <p:cNvPr id="21" name="Naslov 1"/>
          <p:cNvSpPr>
            <a:spLocks noGrp="1"/>
          </p:cNvSpPr>
          <p:nvPr>
            <p:ph type="title"/>
          </p:nvPr>
        </p:nvSpPr>
        <p:spPr>
          <a:xfrm>
            <a:off x="317071" y="-19392"/>
            <a:ext cx="8229600" cy="836712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FF0000"/>
                </a:solidFill>
                <a:latin typeface="+mn-lt"/>
              </a:rPr>
              <a:t>NOTRANJI ORGANI </a:t>
            </a:r>
            <a:r>
              <a:rPr lang="sl-SI" sz="2400" b="1" dirty="0">
                <a:solidFill>
                  <a:schemeClr val="tx2"/>
                </a:solidFill>
                <a:latin typeface="+mn-lt"/>
              </a:rPr>
              <a:t>v </a:t>
            </a:r>
            <a:r>
              <a:rPr lang="sl-SI" sz="2400" b="1">
                <a:solidFill>
                  <a:schemeClr val="tx2"/>
                </a:solidFill>
                <a:latin typeface="+mn-lt"/>
              </a:rPr>
              <a:t>telesu imajo vsak svoje naloge.</a:t>
            </a:r>
            <a:endParaRPr lang="sl-SI" sz="2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440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l-SI" sz="3200" b="1" dirty="0">
                <a:solidFill>
                  <a:srgbClr val="FF0000"/>
                </a:solidFill>
                <a:latin typeface="+mn-lt"/>
              </a:rPr>
              <a:t>MOŽGANI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04000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en puščični povezovalnik 4"/>
          <p:cNvCxnSpPr/>
          <p:nvPr/>
        </p:nvCxnSpPr>
        <p:spPr>
          <a:xfrm flipV="1">
            <a:off x="2267744" y="908720"/>
            <a:ext cx="3888432" cy="14401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avokotnik 5"/>
          <p:cNvSpPr/>
          <p:nvPr/>
        </p:nvSpPr>
        <p:spPr>
          <a:xfrm>
            <a:off x="3995936" y="1628800"/>
            <a:ext cx="2952328" cy="100811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Možgani pošiljajo po vsem telesu različna sporočila.</a:t>
            </a:r>
          </a:p>
        </p:txBody>
      </p:sp>
      <p:sp>
        <p:nvSpPr>
          <p:cNvPr id="8" name="Pravokotnik 7"/>
          <p:cNvSpPr/>
          <p:nvPr/>
        </p:nvSpPr>
        <p:spPr>
          <a:xfrm>
            <a:off x="4572000" y="3068960"/>
            <a:ext cx="3744416" cy="100811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Nadzorujejo vse dele telesa ter procese, ki v njem potekajo.</a:t>
            </a:r>
          </a:p>
        </p:txBody>
      </p:sp>
      <p:sp>
        <p:nvSpPr>
          <p:cNvPr id="9" name="Pravokotnik 8"/>
          <p:cNvSpPr/>
          <p:nvPr/>
        </p:nvSpPr>
        <p:spPr>
          <a:xfrm>
            <a:off x="3851920" y="4437112"/>
            <a:ext cx="4680520" cy="936104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Možgani so ves čas aktivni, tudi ko spimo.</a:t>
            </a:r>
          </a:p>
        </p:txBody>
      </p:sp>
    </p:spTree>
    <p:extLst>
      <p:ext uri="{BB962C8B-B14F-4D97-AF65-F5344CB8AC3E}">
        <p14:creationId xmlns:p14="http://schemas.microsoft.com/office/powerpoint/2010/main" val="397377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FF0000"/>
                </a:solidFill>
                <a:latin typeface="+mn-lt"/>
              </a:rPr>
              <a:t>SRCE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88843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en puščični povezovalnik 4"/>
          <p:cNvCxnSpPr/>
          <p:nvPr/>
        </p:nvCxnSpPr>
        <p:spPr>
          <a:xfrm flipV="1">
            <a:off x="2356520" y="908720"/>
            <a:ext cx="3528392" cy="194421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otnik 6"/>
          <p:cNvSpPr/>
          <p:nvPr/>
        </p:nvSpPr>
        <p:spPr>
          <a:xfrm>
            <a:off x="5461412" y="1636064"/>
            <a:ext cx="2952328" cy="85683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Srce poganja kri po žilah.</a:t>
            </a:r>
          </a:p>
        </p:txBody>
      </p:sp>
      <p:sp>
        <p:nvSpPr>
          <p:cNvPr id="8" name="Pravokotnik 7"/>
          <p:cNvSpPr/>
          <p:nvPr/>
        </p:nvSpPr>
        <p:spPr>
          <a:xfrm>
            <a:off x="3851920" y="2705496"/>
            <a:ext cx="2952328" cy="720080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Leži na levi strani telesa</a:t>
            </a:r>
          </a:p>
        </p:txBody>
      </p:sp>
      <p:sp>
        <p:nvSpPr>
          <p:cNvPr id="9" name="Pravokotnik 8"/>
          <p:cNvSpPr/>
          <p:nvPr/>
        </p:nvSpPr>
        <p:spPr>
          <a:xfrm>
            <a:off x="4716016" y="3717032"/>
            <a:ext cx="3816424" cy="864096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Ob večji telesni dejavnosti začne hitreje biti.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3922784" y="4786528"/>
            <a:ext cx="4681664" cy="100811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Potipaj, kako hitro bije tvoje srce. Nato naredi dvajset poskokov in ponovno preveri bitje srca.</a:t>
            </a:r>
          </a:p>
          <a:p>
            <a:pPr algn="ctr"/>
            <a:r>
              <a:rPr lang="sl-SI" b="1" dirty="0">
                <a:solidFill>
                  <a:schemeClr val="tx2"/>
                </a:solidFill>
              </a:rPr>
              <a:t>Kaj si ugotovil?</a:t>
            </a:r>
          </a:p>
        </p:txBody>
      </p:sp>
    </p:spTree>
    <p:extLst>
      <p:ext uri="{BB962C8B-B14F-4D97-AF65-F5344CB8AC3E}">
        <p14:creationId xmlns:p14="http://schemas.microsoft.com/office/powerpoint/2010/main" val="11397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FF0000"/>
                </a:solidFill>
                <a:latin typeface="+mn-lt"/>
              </a:rPr>
              <a:t>PLJUČA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032448" cy="611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en puščični povezovalnik 4"/>
          <p:cNvCxnSpPr/>
          <p:nvPr/>
        </p:nvCxnSpPr>
        <p:spPr>
          <a:xfrm flipV="1">
            <a:off x="2123728" y="908720"/>
            <a:ext cx="3761184" cy="20882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otnik 6"/>
          <p:cNvSpPr/>
          <p:nvPr/>
        </p:nvSpPr>
        <p:spPr>
          <a:xfrm>
            <a:off x="4355976" y="1636064"/>
            <a:ext cx="4536504" cy="85683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Zrak, ki ga vdihnemo skozi nos in usta</a:t>
            </a:r>
            <a:r>
              <a:rPr lang="en-GB" b="1">
                <a:solidFill>
                  <a:schemeClr val="tx2"/>
                </a:solidFill>
              </a:rPr>
              <a:t>, </a:t>
            </a:r>
            <a:r>
              <a:rPr lang="sl-SI" b="1">
                <a:solidFill>
                  <a:schemeClr val="tx2"/>
                </a:solidFill>
              </a:rPr>
              <a:t>potuje </a:t>
            </a:r>
            <a:r>
              <a:rPr lang="sl-SI" b="1" dirty="0">
                <a:solidFill>
                  <a:schemeClr val="tx2"/>
                </a:solidFill>
              </a:rPr>
              <a:t>do pljuč.</a:t>
            </a:r>
          </a:p>
        </p:txBody>
      </p:sp>
      <p:sp>
        <p:nvSpPr>
          <p:cNvPr id="8" name="Pravokotnik 7"/>
          <p:cNvSpPr/>
          <p:nvPr/>
        </p:nvSpPr>
        <p:spPr>
          <a:xfrm>
            <a:off x="4021808" y="2993192"/>
            <a:ext cx="4536504" cy="85683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Ob vdihu se pljuča razširijo, ob izdihu pa  pokrčijo.</a:t>
            </a:r>
          </a:p>
        </p:txBody>
      </p:sp>
      <p:sp>
        <p:nvSpPr>
          <p:cNvPr id="9" name="Pravokotnik 8"/>
          <p:cNvSpPr/>
          <p:nvPr/>
        </p:nvSpPr>
        <p:spPr>
          <a:xfrm>
            <a:off x="3830152" y="4437112"/>
            <a:ext cx="4728160" cy="85683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Primi se za prsni koš in 5 krat globoko vdihni.</a:t>
            </a:r>
          </a:p>
          <a:p>
            <a:pPr algn="ctr"/>
            <a:r>
              <a:rPr lang="sl-SI" b="1" dirty="0">
                <a:solidFill>
                  <a:schemeClr val="tx2"/>
                </a:solidFill>
              </a:rPr>
              <a:t>Opazuj, kaj se dogaja.</a:t>
            </a:r>
          </a:p>
        </p:txBody>
      </p:sp>
    </p:spTree>
    <p:extLst>
      <p:ext uri="{BB962C8B-B14F-4D97-AF65-F5344CB8AC3E}">
        <p14:creationId xmlns:p14="http://schemas.microsoft.com/office/powerpoint/2010/main" val="221356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OKOSTJE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09634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3834696" y="2276872"/>
            <a:ext cx="4728160" cy="85683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Kosti dajejo telesu obliko in ga držijo pokonci.  </a:t>
            </a:r>
          </a:p>
        </p:txBody>
      </p:sp>
      <p:sp>
        <p:nvSpPr>
          <p:cNvPr id="7" name="Pravokotnik 6"/>
          <p:cNvSpPr/>
          <p:nvPr/>
        </p:nvSpPr>
        <p:spPr>
          <a:xfrm>
            <a:off x="3059832" y="3883504"/>
            <a:ext cx="5720356" cy="85683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Nudijo zaščito notranjim organom. Lobanja varuje pred poškodbami možgane, rebra pa ščitijo srce in pljuča.</a:t>
            </a:r>
          </a:p>
        </p:txBody>
      </p:sp>
      <p:sp>
        <p:nvSpPr>
          <p:cNvPr id="8" name="Pravokotnik 7"/>
          <p:cNvSpPr/>
          <p:nvPr/>
        </p:nvSpPr>
        <p:spPr>
          <a:xfrm>
            <a:off x="3834696" y="4972000"/>
            <a:ext cx="4728160" cy="85683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Kosti nam omogočajo  gibanje.  </a:t>
            </a:r>
          </a:p>
        </p:txBody>
      </p:sp>
    </p:spTree>
    <p:extLst>
      <p:ext uri="{BB962C8B-B14F-4D97-AF65-F5344CB8AC3E}">
        <p14:creationId xmlns:p14="http://schemas.microsoft.com/office/powerpoint/2010/main" val="190735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FF0000"/>
                </a:solidFill>
                <a:latin typeface="+mn-lt"/>
              </a:rPr>
              <a:t>MIŠICE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48680"/>
            <a:ext cx="317750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3574152" y="1416408"/>
            <a:ext cx="4680520" cy="85683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Mišice nam omogočajo gibanje.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4355976" y="4159344"/>
            <a:ext cx="3898696" cy="85683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Mišice se krčijo in raztezajo.</a:t>
            </a:r>
          </a:p>
          <a:p>
            <a:pPr algn="ctr"/>
            <a:r>
              <a:rPr lang="sl-SI" b="1" dirty="0">
                <a:solidFill>
                  <a:schemeClr val="tx2"/>
                </a:solidFill>
              </a:rPr>
              <a:t> Tudi srce je mišica.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4067944" y="5376848"/>
            <a:ext cx="4680520" cy="85683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V roko primi  manjšo žogico in jo močno stisni. Potipaj, kaj se dogaja z mišicami na roki.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3851920" y="2755952"/>
            <a:ext cx="4680520" cy="85683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Mišice so različnih oblik in velikosti.</a:t>
            </a:r>
          </a:p>
        </p:txBody>
      </p:sp>
    </p:spTree>
    <p:extLst>
      <p:ext uri="{BB962C8B-B14F-4D97-AF65-F5344CB8AC3E}">
        <p14:creationId xmlns:p14="http://schemas.microsoft.com/office/powerpoint/2010/main" val="1081972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282</Words>
  <Application>Microsoft Office PowerPoint</Application>
  <PresentationFormat>Diaprojekcija na zaslonu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Officeova tema</vt:lpstr>
      <vt:lpstr>ČLOVEŠKO TELO</vt:lpstr>
      <vt:lpstr>PowerPointova predstavitev</vt:lpstr>
      <vt:lpstr>Za usklajeno delovanje človeškega telesa skrbijo različni deli našega telesa. </vt:lpstr>
      <vt:lpstr>NOTRANJI ORGANI v telesu imajo vsak svoje naloge.</vt:lpstr>
      <vt:lpstr>MOŽGANI</vt:lpstr>
      <vt:lpstr>SRCE</vt:lpstr>
      <vt:lpstr>PLJUČA</vt:lpstr>
      <vt:lpstr>OKOSTJE</vt:lpstr>
      <vt:lpstr>MIŠICE</vt:lpstr>
      <vt:lpstr>S hrano dobi telo potrebno energijo za rast, razvoj in delovanje.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Tamara Kogej Kardina</cp:lastModifiedBy>
  <cp:revision>22</cp:revision>
  <dcterms:created xsi:type="dcterms:W3CDTF">2020-05-01T08:12:15Z</dcterms:created>
  <dcterms:modified xsi:type="dcterms:W3CDTF">2020-05-03T06:14:17Z</dcterms:modified>
</cp:coreProperties>
</file>