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FA23C-AA75-412F-AD63-5788D2D1BAB1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321BF-5F40-42B2-8DE8-2B42F235AF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13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2BF-A0D8-404D-8AD6-2BB1922D629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66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s1M9PbU5U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e_LO-Bmvww" TargetMode="External"/><Relationship Id="rId2" Type="http://schemas.openxmlformats.org/officeDocument/2006/relationships/hyperlink" Target="https://youtu.be/y0tEK8HYdM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nevnik.si/10427172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YDkaTRqz7s" TargetMode="External"/><Relationship Id="rId4" Type="http://schemas.openxmlformats.org/officeDocument/2006/relationships/hyperlink" Target="https://www.youtube.com/watch?v=44P4oXCnQz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u1xnHp2ws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savvy.com/holi-festival-in-india-guide-1539289" TargetMode="External"/><Relationship Id="rId2" Type="http://schemas.openxmlformats.org/officeDocument/2006/relationships/hyperlink" Target="https://www.youtube.com/watch?v=mClCJpv6CW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sl-SI" dirty="0" smtClean="0"/>
              <a:t>8. islam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56196" y="1053447"/>
            <a:ext cx="10363826" cy="3164985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Monoteistična vera, bog </a:t>
            </a:r>
            <a:r>
              <a:rPr lang="sl-SI" sz="2400" dirty="0" err="1" smtClean="0"/>
              <a:t>alah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Simbol: polmesec z zvezdo.</a:t>
            </a:r>
          </a:p>
          <a:p>
            <a:r>
              <a:rPr lang="sl-SI" sz="2400" dirty="0" smtClean="0"/>
              <a:t>Iz naukov, ki jih je širil prerok </a:t>
            </a:r>
            <a:r>
              <a:rPr lang="sl-SI" sz="2400" dirty="0" err="1" smtClean="0"/>
              <a:t>mohamed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5 stebrov islama (glavne dolžnosti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vernikov).</a:t>
            </a:r>
          </a:p>
          <a:p>
            <a:r>
              <a:rPr lang="sl-SI" sz="2400" dirty="0" smtClean="0"/>
              <a:t>Sveta knjiga: koran.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62795"/>
            <a:ext cx="4876800" cy="49952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4218432"/>
            <a:ext cx="3962400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2456" cy="687906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5041184" y="0"/>
            <a:ext cx="7150816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10. budizem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17560" y="1809880"/>
            <a:ext cx="10363826" cy="342410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Izhaja iz </a:t>
            </a:r>
            <a:r>
              <a:rPr lang="sl-SI" sz="2400" dirty="0" err="1" smtClean="0"/>
              <a:t>budovih</a:t>
            </a:r>
            <a:r>
              <a:rPr lang="sl-SI" sz="2400" dirty="0" smtClean="0"/>
              <a:t> naukov, iz severne indije.</a:t>
            </a:r>
          </a:p>
          <a:p>
            <a:r>
              <a:rPr lang="sl-SI" sz="2400" dirty="0" smtClean="0"/>
              <a:t>Simbol: kolo z osmimi naperami.  </a:t>
            </a:r>
          </a:p>
          <a:p>
            <a:r>
              <a:rPr lang="sl-SI" sz="2400" dirty="0" smtClean="0"/>
              <a:t>Sveta knjiga: </a:t>
            </a:r>
            <a:r>
              <a:rPr lang="sl-SI" sz="2400" dirty="0" err="1" smtClean="0"/>
              <a:t>tipitaka</a:t>
            </a:r>
            <a:r>
              <a:rPr lang="sl-SI" sz="2400" dirty="0" smtClean="0"/>
              <a:t>.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54" y="779775"/>
            <a:ext cx="4886325" cy="48863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975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287262" y="707275"/>
            <a:ext cx="10363826" cy="342410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Verska stavba: pagoda.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0" y="1239165"/>
            <a:ext cx="8302580" cy="561883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0" y="5447763"/>
            <a:ext cx="374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www.youtube.com/watch?v=Tos1M9PbU5U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721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111"/>
            <a:ext cx="10236221" cy="5717889"/>
          </a:xfrm>
        </p:spPr>
      </p:pic>
    </p:spTree>
    <p:extLst>
      <p:ext uri="{BB962C8B-B14F-4D97-AF65-F5344CB8AC3E}">
        <p14:creationId xmlns:p14="http://schemas.microsoft.com/office/powerpoint/2010/main" val="2878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399" cy="685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207617" y="3116687"/>
            <a:ext cx="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Buda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665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 tooltip="Share link"/>
              </a:rPr>
              <a:t>https://</a:t>
            </a:r>
            <a:r>
              <a:rPr lang="sl-SI" dirty="0" smtClean="0">
                <a:hlinkClick r:id="rId2" tooltip="Share link"/>
              </a:rPr>
              <a:t>youtu.be/y0tEK8HYdMw</a:t>
            </a:r>
            <a:r>
              <a:rPr lang="sl-SI" dirty="0" smtClean="0"/>
              <a:t>  (različne religije)</a:t>
            </a:r>
            <a:endParaRPr lang="sl-SI" dirty="0" smtClean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www.youtube.com/watch?v=5e_LO-Bmvww</a:t>
            </a:r>
            <a:r>
              <a:rPr lang="sl-SI" dirty="0" smtClean="0"/>
              <a:t>   (verski pouk)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www.dnevnik.si/1042717292</a:t>
            </a:r>
            <a:r>
              <a:rPr lang="sl-SI" dirty="0" smtClean="0"/>
              <a:t>   (širjenje religij po svetu)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8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313646" y="552445"/>
            <a:ext cx="7843234" cy="5357610"/>
          </a:xfrm>
        </p:spPr>
        <p:txBody>
          <a:bodyPr>
            <a:normAutofit/>
          </a:bodyPr>
          <a:lstStyle/>
          <a:p>
            <a:r>
              <a:rPr lang="sl-SI" sz="2600" dirty="0" err="1" smtClean="0"/>
              <a:t>Hidžra</a:t>
            </a:r>
            <a:r>
              <a:rPr lang="sl-SI" sz="2600" dirty="0" smtClean="0"/>
              <a:t> – beg </a:t>
            </a:r>
            <a:r>
              <a:rPr lang="sl-SI" sz="2600" dirty="0" err="1" smtClean="0"/>
              <a:t>mohameda</a:t>
            </a:r>
            <a:r>
              <a:rPr lang="sl-SI" sz="2600" dirty="0" smtClean="0"/>
              <a:t> iz </a:t>
            </a:r>
            <a:r>
              <a:rPr lang="sl-SI" sz="2600" dirty="0" err="1" smtClean="0"/>
              <a:t>meke</a:t>
            </a:r>
            <a:r>
              <a:rPr lang="sl-SI" sz="2600" dirty="0" smtClean="0"/>
              <a:t> v </a:t>
            </a:r>
            <a:r>
              <a:rPr lang="sl-SI" sz="2600" dirty="0" err="1" smtClean="0"/>
              <a:t>medino</a:t>
            </a:r>
            <a:r>
              <a:rPr lang="sl-SI" sz="2600" dirty="0" smtClean="0"/>
              <a:t> (leta 622 </a:t>
            </a:r>
            <a:r>
              <a:rPr lang="sl-SI" sz="2600" dirty="0" err="1" smtClean="0"/>
              <a:t>n.št</a:t>
            </a:r>
            <a:r>
              <a:rPr lang="sl-SI" sz="2600" dirty="0" smtClean="0"/>
              <a:t>., </a:t>
            </a:r>
            <a:r>
              <a:rPr lang="sl-SI" sz="2600" dirty="0"/>
              <a:t>z</a:t>
            </a:r>
            <a:r>
              <a:rPr lang="sl-SI" sz="2600" dirty="0" smtClean="0"/>
              <a:t>ačetek muslimanskega štetja let). </a:t>
            </a:r>
          </a:p>
          <a:p>
            <a:r>
              <a:rPr lang="sl-SI" sz="2600" dirty="0" smtClean="0"/>
              <a:t>Molitev vodi imam.</a:t>
            </a:r>
          </a:p>
          <a:p>
            <a:r>
              <a:rPr lang="sl-SI" sz="2600" dirty="0" smtClean="0"/>
              <a:t>Najpomembnejši dan: petek (petkova molitev v mošejah).</a:t>
            </a:r>
          </a:p>
          <a:p>
            <a:r>
              <a:rPr lang="sl-SI" sz="2600" dirty="0" smtClean="0"/>
              <a:t>Sveti kraj: </a:t>
            </a:r>
            <a:r>
              <a:rPr lang="sl-SI" sz="2600" dirty="0" err="1" smtClean="0"/>
              <a:t>meka</a:t>
            </a:r>
            <a:r>
              <a:rPr lang="sl-SI" sz="2600" dirty="0" smtClean="0"/>
              <a:t>.</a:t>
            </a:r>
            <a:endParaRPr lang="sl-SI" sz="26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8" y="2792568"/>
            <a:ext cx="4065431" cy="40654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08" y="4097889"/>
            <a:ext cx="4106992" cy="2760111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54546" y="5035639"/>
            <a:ext cx="3039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www.youtube.com/watch?v=44P4oXCnQzI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www.youtube.com/watch?v=CYDkaTRqz7s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07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5"/>
            <a:ext cx="12192000" cy="6863255"/>
          </a:xfrm>
        </p:spPr>
      </p:pic>
    </p:spTree>
    <p:extLst>
      <p:ext uri="{BB962C8B-B14F-4D97-AF65-F5344CB8AC3E}">
        <p14:creationId xmlns:p14="http://schemas.microsoft.com/office/powerpoint/2010/main" val="28576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0197" cy="56795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3" y="1419896"/>
            <a:ext cx="7572777" cy="4259687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07831" y="5836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Džamija v Ljubljani : </a:t>
            </a: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www.youtube.com/watch?v=3u1xnHp2ws0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5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9. hinduizem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269830" y="2381646"/>
            <a:ext cx="10363826" cy="41737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Najstarejša </a:t>
            </a:r>
            <a:r>
              <a:rPr lang="sl-SI" sz="2400" dirty="0" err="1" smtClean="0"/>
              <a:t>politeistična</a:t>
            </a:r>
            <a:r>
              <a:rPr lang="sl-SI" sz="2400" dirty="0" smtClean="0"/>
              <a:t> vera.</a:t>
            </a:r>
          </a:p>
          <a:p>
            <a:r>
              <a:rPr lang="sl-SI" sz="2400" dirty="0" smtClean="0"/>
              <a:t>Najpomembnejši bogovi: </a:t>
            </a:r>
            <a:r>
              <a:rPr lang="sl-SI" sz="2400" dirty="0" err="1" smtClean="0"/>
              <a:t>višnu</a:t>
            </a:r>
            <a:r>
              <a:rPr lang="sl-SI" sz="2400" dirty="0" smtClean="0"/>
              <a:t>, šiva, </a:t>
            </a:r>
            <a:r>
              <a:rPr lang="sl-SI" sz="2400" dirty="0" err="1" smtClean="0"/>
              <a:t>brahma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Simbol: om (</a:t>
            </a:r>
            <a:r>
              <a:rPr lang="sl-SI" sz="2400" dirty="0" err="1" smtClean="0"/>
              <a:t>aum</a:t>
            </a:r>
            <a:r>
              <a:rPr lang="sl-SI" sz="2400" dirty="0" smtClean="0"/>
              <a:t>).</a:t>
            </a:r>
          </a:p>
          <a:p>
            <a:r>
              <a:rPr lang="sl-SI" sz="2400" dirty="0" smtClean="0"/>
              <a:t>Sveta knjiga: vede.</a:t>
            </a:r>
          </a:p>
          <a:p>
            <a:r>
              <a:rPr lang="sl-SI" sz="2400" dirty="0" smtClean="0"/>
              <a:t>Verska stavba: tempelj. </a:t>
            </a:r>
          </a:p>
          <a:p>
            <a:r>
              <a:rPr lang="sl-SI" sz="2400" dirty="0" smtClean="0"/>
              <a:t>Prazniki: </a:t>
            </a:r>
            <a:r>
              <a:rPr lang="sl-SI" sz="2400" dirty="0" err="1" smtClean="0"/>
              <a:t>divali</a:t>
            </a:r>
            <a:r>
              <a:rPr lang="sl-SI" sz="2400" dirty="0"/>
              <a:t> </a:t>
            </a:r>
            <a:r>
              <a:rPr lang="sl-SI" sz="2400" dirty="0" smtClean="0"/>
              <a:t>(praznik luči), </a:t>
            </a:r>
            <a:r>
              <a:rPr lang="sl-SI" sz="2400" dirty="0" err="1" smtClean="0"/>
              <a:t>holi</a:t>
            </a:r>
            <a:r>
              <a:rPr lang="sl-SI" sz="2400" dirty="0" smtClean="0"/>
              <a:t> (praznik pomladi).</a:t>
            </a:r>
          </a:p>
          <a:p>
            <a:pPr marL="0" indent="0">
              <a:buNone/>
            </a:pPr>
            <a:r>
              <a:rPr lang="sl-SI" sz="900" dirty="0">
                <a:hlinkClick r:id="rId2"/>
              </a:rPr>
              <a:t>https://</a:t>
            </a:r>
            <a:r>
              <a:rPr lang="sl-SI" sz="900" dirty="0" smtClean="0">
                <a:hlinkClick r:id="rId2"/>
              </a:rPr>
              <a:t>www.youtube.com/watch?v=mClCJpv6CWI</a:t>
            </a:r>
            <a:r>
              <a:rPr lang="sl-SI" sz="900" dirty="0" smtClean="0"/>
              <a:t>    (</a:t>
            </a:r>
            <a:r>
              <a:rPr lang="sl-SI" sz="900" dirty="0" err="1" smtClean="0"/>
              <a:t>divali</a:t>
            </a:r>
            <a:r>
              <a:rPr lang="sl-SI" sz="900" dirty="0" smtClean="0"/>
              <a:t>)</a:t>
            </a:r>
            <a:endParaRPr lang="sl-SI" sz="900" dirty="0" smtClean="0"/>
          </a:p>
          <a:p>
            <a:pPr marL="0" indent="0">
              <a:buNone/>
            </a:pPr>
            <a:r>
              <a:rPr lang="sl-SI" sz="900" dirty="0">
                <a:hlinkClick r:id="rId3"/>
              </a:rPr>
              <a:t>https://</a:t>
            </a:r>
            <a:r>
              <a:rPr lang="sl-SI" sz="900" dirty="0" smtClean="0">
                <a:hlinkClick r:id="rId3"/>
              </a:rPr>
              <a:t>www.tripsavvy.com/holi-festival-in-india-guide-1539289</a:t>
            </a:r>
            <a:r>
              <a:rPr lang="sl-SI" sz="900" dirty="0" smtClean="0"/>
              <a:t>    (</a:t>
            </a:r>
            <a:r>
              <a:rPr lang="sl-SI" sz="900" dirty="0" err="1" smtClean="0"/>
              <a:t>holi</a:t>
            </a:r>
            <a:r>
              <a:rPr lang="sl-SI" sz="900" dirty="0" smtClean="0"/>
              <a:t>)</a:t>
            </a:r>
            <a:endParaRPr lang="sl-SI" sz="9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1" y="489728"/>
            <a:ext cx="4889071" cy="50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184231" y="859696"/>
            <a:ext cx="10363826" cy="342410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Verjamejo v reinkarnacijo – ponovno rojstvo. </a:t>
            </a:r>
          </a:p>
          <a:p>
            <a:r>
              <a:rPr lang="sl-SI" sz="2400" dirty="0" smtClean="0"/>
              <a:t>Večinoma ne jejo mesa. </a:t>
            </a:r>
          </a:p>
          <a:p>
            <a:r>
              <a:rPr lang="sl-SI" sz="2400" dirty="0" smtClean="0"/>
              <a:t>Truplo pokojnika sežgejo in vržejo v sveto reko.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71750"/>
            <a:ext cx="5715000" cy="42862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70673" y="6387922"/>
            <a:ext cx="23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Molitev ob reki Ganges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10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69"/>
            <a:ext cx="4926676" cy="689366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212169" y="5640947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Ganeša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926676" y="244699"/>
            <a:ext cx="214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Brahma</a:t>
            </a:r>
            <a:r>
              <a:rPr lang="sl-SI" dirty="0" smtClean="0"/>
              <a:t>, Višnu, Šiva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45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5384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28" y="0"/>
            <a:ext cx="4928872" cy="6858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370490" y="231820"/>
            <a:ext cx="12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Krišna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001555" y="5872766"/>
            <a:ext cx="124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Hanuman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9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2"/>
            <a:ext cx="9491730" cy="6870552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9633397" y="1313646"/>
            <a:ext cx="209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Hindujski tempelj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27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</TotalTime>
  <Words>237</Words>
  <Application>Microsoft Office PowerPoint</Application>
  <PresentationFormat>Širokozaslonsko</PresentationFormat>
  <Paragraphs>44</Paragraphs>
  <Slides>15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Kapljica</vt:lpstr>
      <vt:lpstr>8. islam</vt:lpstr>
      <vt:lpstr>PowerPointova predstavitev</vt:lpstr>
      <vt:lpstr>PowerPointova predstavitev</vt:lpstr>
      <vt:lpstr>PowerPointova predstavitev</vt:lpstr>
      <vt:lpstr>9. hinduizem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10. budizem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islam</dc:title>
  <dc:creator>učitelj</dc:creator>
  <cp:lastModifiedBy>učitelj</cp:lastModifiedBy>
  <cp:revision>2</cp:revision>
  <dcterms:created xsi:type="dcterms:W3CDTF">2020-03-25T15:13:27Z</dcterms:created>
  <dcterms:modified xsi:type="dcterms:W3CDTF">2020-03-25T15:17:10Z</dcterms:modified>
</cp:coreProperties>
</file>