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3" r:id="rId3"/>
    <p:sldId id="275" r:id="rId4"/>
    <p:sldId id="259" r:id="rId5"/>
    <p:sldId id="261" r:id="rId6"/>
    <p:sldId id="27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B7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3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099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445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625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613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684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700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167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112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46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763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371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F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8CA0-4618-4C29-A752-A3CBD6338686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2A65-6C7D-471A-A8E8-C6FA79234E0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435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024438"/>
          </a:xfrm>
        </p:spPr>
        <p:txBody>
          <a:bodyPr>
            <a:normAutofit/>
          </a:bodyPr>
          <a:lstStyle/>
          <a:p>
            <a:r>
              <a:rPr lang="sl-SI" sz="7200" b="1" dirty="0" smtClean="0">
                <a:solidFill>
                  <a:schemeClr val="accent1">
                    <a:lumMod val="75000"/>
                  </a:schemeClr>
                </a:solidFill>
              </a:rPr>
              <a:t>SEŠTEVANJE </a:t>
            </a:r>
            <a:br>
              <a:rPr lang="sl-SI" sz="7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7200" b="1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br>
              <a:rPr lang="sl-SI" sz="7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7200" b="1" dirty="0" smtClean="0">
                <a:solidFill>
                  <a:schemeClr val="accent1">
                    <a:lumMod val="75000"/>
                  </a:schemeClr>
                </a:solidFill>
              </a:rPr>
              <a:t>ODŠTEVANJE</a:t>
            </a:r>
            <a:br>
              <a:rPr lang="sl-SI" sz="7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5300" b="1" dirty="0" smtClean="0">
                <a:solidFill>
                  <a:schemeClr val="accent1">
                    <a:lumMod val="75000"/>
                  </a:schemeClr>
                </a:solidFill>
              </a:rPr>
              <a:t>(NASPROTNI RAČUNSKI OPERACIJI)</a:t>
            </a:r>
            <a:endParaRPr lang="sl-SI" sz="53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nny 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723" y="1559659"/>
            <a:ext cx="1232633" cy="116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unny Bee with Big Eyes Fly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57" y="2992806"/>
            <a:ext cx="1407203" cy="103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unny Bee with Big Eyes Fly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33" y="2992806"/>
            <a:ext cx="1407203" cy="103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659" y="1680016"/>
            <a:ext cx="12319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1680016"/>
            <a:ext cx="12319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2141978"/>
            <a:ext cx="12319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2141978"/>
            <a:ext cx="12319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0" y="2158293"/>
            <a:ext cx="12319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649729"/>
            <a:ext cx="14081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400" y="385763"/>
            <a:ext cx="14081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Raven povezovalnik 13"/>
          <p:cNvCxnSpPr/>
          <p:nvPr/>
        </p:nvCxnSpPr>
        <p:spPr>
          <a:xfrm>
            <a:off x="6007100" y="173897"/>
            <a:ext cx="44450" cy="4413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1035050" y="4574049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+ 2 = 5,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4292600" y="4678116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KER JE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7661979" y="467811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5 </a:t>
            </a:r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2 = 3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ys Throwing a Footb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2666170"/>
            <a:ext cx="2912554" cy="151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ute and Happy Little Bo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4956" y="2700138"/>
            <a:ext cx="890720" cy="147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Girl Wav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" y="2756932"/>
            <a:ext cx="1127194" cy="147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aven povezovalnik 5"/>
          <p:cNvCxnSpPr/>
          <p:nvPr/>
        </p:nvCxnSpPr>
        <p:spPr>
          <a:xfrm>
            <a:off x="6261100" y="179891"/>
            <a:ext cx="44450" cy="4413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666486"/>
            <a:ext cx="2908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1035050" y="4574049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2 + 2 = 4,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4568825" y="4593526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KER JE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7956550" y="4574049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2 = 2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Picture 6" descr="Cute and Happy Little Bo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22506" y="452238"/>
            <a:ext cx="890720" cy="147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Girl Wav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06" y="509032"/>
            <a:ext cx="1127194" cy="147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09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enguin on a Skatebo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098" y="2216145"/>
            <a:ext cx="1650802" cy="138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hubby Pengu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1" y="2057400"/>
            <a:ext cx="1418617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enguin on a Skateboar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66" y="2167465"/>
            <a:ext cx="1709031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aven povezovalnik 2"/>
          <p:cNvCxnSpPr/>
          <p:nvPr/>
        </p:nvCxnSpPr>
        <p:spPr>
          <a:xfrm>
            <a:off x="5962650" y="106782"/>
            <a:ext cx="44450" cy="4413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6083">
            <a:off x="9234488" y="1197392"/>
            <a:ext cx="1646237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783" y="2434431"/>
            <a:ext cx="207327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2434431"/>
            <a:ext cx="1420813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819150" y="467281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1 + 2 = 3,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7661979" y="467811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2 = 1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4248150" y="467281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KER JE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5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ids on a Sees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74" y="1478910"/>
            <a:ext cx="3352540" cy="28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oy Riding a Scoo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414" y="1828800"/>
            <a:ext cx="1727358" cy="264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Raven povezovalnik 3"/>
          <p:cNvCxnSpPr/>
          <p:nvPr/>
        </p:nvCxnSpPr>
        <p:spPr>
          <a:xfrm>
            <a:off x="6178550" y="373482"/>
            <a:ext cx="44450" cy="4413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Kids on a Sees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774" y="1580131"/>
            <a:ext cx="3352540" cy="28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oy Riding a Scoo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10206" y="2580299"/>
            <a:ext cx="1753193" cy="264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558414" y="501571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+ 1 = 3,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4311524" y="501493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KER JE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7765538" y="4994051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1 = 2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5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zultat iskanja slik za KIDS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88613"/>
            <a:ext cx="3705225" cy="25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20" y="1752600"/>
            <a:ext cx="1812243" cy="187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Raven povezovalnik 3"/>
          <p:cNvCxnSpPr/>
          <p:nvPr/>
        </p:nvCxnSpPr>
        <p:spPr>
          <a:xfrm>
            <a:off x="6178550" y="373482"/>
            <a:ext cx="44450" cy="4413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Rezultat iskanja slik za KIDS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1710116"/>
            <a:ext cx="3705225" cy="25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45725" y="2062842"/>
            <a:ext cx="1929837" cy="187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964814" y="501493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5 + 1 = 6,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4311524" y="501493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KER JE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7765538" y="4994051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6 </a:t>
            </a:r>
            <a:r>
              <a:rPr lang="sl-SI" sz="6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l-SI" sz="6000" dirty="0" smtClean="0">
                <a:solidFill>
                  <a:schemeClr val="accent1">
                    <a:lumMod val="50000"/>
                  </a:schemeClr>
                </a:solidFill>
              </a:rPr>
              <a:t> 1 = 5</a:t>
            </a:r>
            <a:endParaRPr lang="sl-SI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66</Words>
  <Application>Microsoft Office PowerPoint</Application>
  <PresentationFormat>Širokozaslonsko</PresentationFormat>
  <Paragraphs>16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SEŠTEVANJE  IN  ODŠTEVANJE (NASPROTNI RAČUNSKI OPERACIJI)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MIZŠ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Maja Škrbec</cp:lastModifiedBy>
  <cp:revision>18</cp:revision>
  <dcterms:created xsi:type="dcterms:W3CDTF">2016-01-13T08:02:45Z</dcterms:created>
  <dcterms:modified xsi:type="dcterms:W3CDTF">2020-03-29T13:44:26Z</dcterms:modified>
</cp:coreProperties>
</file>