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eOLqWdLg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s://www.youtube.com/watch?v=_AYvgfLHeu4" TargetMode="External"/><Relationship Id="rId4" Type="http://schemas.openxmlformats.org/officeDocument/2006/relationships/hyperlink" Target="https://www.24ur.com/novice/slovenija/kristjani-praznovanje-bozica-zaceli-s-polnocnico-sveta-noc-je-bozji-nagovor-za-vsakega-od-nas.html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54315" y="1210633"/>
            <a:ext cx="8689976" cy="1498707"/>
          </a:xfrm>
        </p:spPr>
        <p:txBody>
          <a:bodyPr>
            <a:normAutofit/>
          </a:bodyPr>
          <a:lstStyle/>
          <a:p>
            <a:r>
              <a:rPr lang="sl-SI" sz="9600" dirty="0" smtClean="0">
                <a:latin typeface="Goudy Old Style" panose="02020502050305020303" pitchFamily="18" charset="0"/>
              </a:rPr>
              <a:t>VEROVANJE</a:t>
            </a:r>
            <a:endParaRPr lang="sl-SI" sz="9600" dirty="0">
              <a:latin typeface="Goudy Old Style" panose="02020502050305020303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20" y="2966917"/>
            <a:ext cx="5807567" cy="356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5859886" y="1624482"/>
            <a:ext cx="5675291" cy="6381482"/>
          </a:xfrm>
        </p:spPr>
        <p:txBody>
          <a:bodyPr>
            <a:normAutofit/>
          </a:bodyPr>
          <a:lstStyle/>
          <a:p>
            <a:r>
              <a:rPr lang="sl-SI" sz="2400" dirty="0" smtClean="0"/>
              <a:t>VERNIKI SO KRISTJANI. </a:t>
            </a:r>
          </a:p>
          <a:p>
            <a:r>
              <a:rPr lang="sl-SI" sz="2400" dirty="0" smtClean="0"/>
              <a:t>SVETA KNJIGA: SVETO PISMO ALI BIBLIJA (STARA IN NOVA ZAVEZA).</a:t>
            </a:r>
          </a:p>
          <a:p>
            <a:r>
              <a:rPr lang="sl-SI" sz="2400" dirty="0" smtClean="0"/>
              <a:t>BOGOSLUŽJE OPRAVLJAJO DUHOVNIKI.</a:t>
            </a:r>
          </a:p>
          <a:p>
            <a:r>
              <a:rPr lang="sl-SI" sz="2400" dirty="0" smtClean="0"/>
              <a:t>SVETE STAVBE: CERKVE.</a:t>
            </a:r>
          </a:p>
          <a:p>
            <a:r>
              <a:rPr lang="sl-SI" sz="2400" dirty="0" smtClean="0"/>
              <a:t>NAJVEČJI PRAZNIKI: VELIKA NOČ, BOŽIČ, MARIJINO VNEBOVZETJE.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4482"/>
            <a:ext cx="5621035" cy="38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26546" cy="6882817"/>
          </a:xfrm>
        </p:spPr>
      </p:pic>
      <p:sp>
        <p:nvSpPr>
          <p:cNvPr id="5" name="PoljeZBesedilom 4"/>
          <p:cNvSpPr txBox="1"/>
          <p:nvPr/>
        </p:nvSpPr>
        <p:spPr>
          <a:xfrm>
            <a:off x="115910" y="6396333"/>
            <a:ext cx="160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Križev pot</a:t>
            </a:r>
            <a:endParaRPr lang="sl-SI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97" y="-1"/>
            <a:ext cx="4706303" cy="6858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7727324" y="6396332"/>
            <a:ext cx="136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Križanje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182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16699" cy="6895071"/>
          </a:xfrm>
        </p:spPr>
      </p:pic>
      <p:sp>
        <p:nvSpPr>
          <p:cNvPr id="5" name="PoljeZBesedilom 4"/>
          <p:cNvSpPr txBox="1"/>
          <p:nvPr/>
        </p:nvSpPr>
        <p:spPr>
          <a:xfrm>
            <a:off x="1255065" y="6297768"/>
            <a:ext cx="158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Vstajenje</a:t>
            </a:r>
            <a:endParaRPr lang="sl-SI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98" y="0"/>
            <a:ext cx="7070502" cy="4713668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7740203" y="4829577"/>
            <a:ext cx="349017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Velikonočne jedi</a:t>
            </a:r>
          </a:p>
          <a:p>
            <a:endParaRPr lang="sl-SI" sz="2400" dirty="0"/>
          </a:p>
          <a:p>
            <a:r>
              <a:rPr lang="sl-SI" sz="900" dirty="0"/>
              <a:t>https://www.youtube.com/watch?v=I-H7uVhlgQc</a:t>
            </a:r>
          </a:p>
        </p:txBody>
      </p:sp>
    </p:spTree>
    <p:extLst>
      <p:ext uri="{BB962C8B-B14F-4D97-AF65-F5344CB8AC3E}">
        <p14:creationId xmlns:p14="http://schemas.microsoft.com/office/powerpoint/2010/main" val="21912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748530" cy="5061398"/>
          </a:xfrm>
        </p:spPr>
      </p:pic>
      <p:sp>
        <p:nvSpPr>
          <p:cNvPr id="5" name="PoljeZBesedilom 4"/>
          <p:cNvSpPr txBox="1"/>
          <p:nvPr/>
        </p:nvSpPr>
        <p:spPr>
          <a:xfrm>
            <a:off x="1558345" y="5061399"/>
            <a:ext cx="3631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Božič – Jezusovo rojstvo</a:t>
            </a:r>
          </a:p>
          <a:p>
            <a:endParaRPr lang="sl-SI" sz="800" dirty="0" smtClean="0"/>
          </a:p>
          <a:p>
            <a:r>
              <a:rPr lang="sl-SI" sz="800" dirty="0">
                <a:hlinkClick r:id="rId3"/>
              </a:rPr>
              <a:t>https://</a:t>
            </a:r>
            <a:r>
              <a:rPr lang="sl-SI" sz="800" dirty="0" smtClean="0">
                <a:hlinkClick r:id="rId3"/>
              </a:rPr>
              <a:t>www.youtube.com/watch?v=tBeOLqWdLgg</a:t>
            </a:r>
            <a:endParaRPr lang="sl-SI" sz="800" dirty="0" smtClean="0"/>
          </a:p>
          <a:p>
            <a:endParaRPr lang="sl-SI" sz="800" dirty="0" smtClean="0"/>
          </a:p>
          <a:p>
            <a:r>
              <a:rPr lang="sl-SI" sz="800" dirty="0">
                <a:hlinkClick r:id="rId4"/>
              </a:rPr>
              <a:t>https://</a:t>
            </a:r>
            <a:r>
              <a:rPr lang="sl-SI" sz="800" dirty="0" smtClean="0">
                <a:hlinkClick r:id="rId4"/>
              </a:rPr>
              <a:t>www.24ur.com/novice/slovenija/kristjani-praznovanje-bozica-zaceli-s-polnocnico-sveta-noc-je-bozji-nagovor-za-vsakega-od-nas.htmlV</a:t>
            </a:r>
            <a:endParaRPr lang="sl-SI" sz="800" dirty="0" smtClean="0"/>
          </a:p>
          <a:p>
            <a:endParaRPr lang="sl-SI" sz="800" dirty="0"/>
          </a:p>
          <a:p>
            <a:r>
              <a:rPr lang="sl-SI" sz="800" dirty="0">
                <a:hlinkClick r:id="rId5"/>
              </a:rPr>
              <a:t>https://www.youtube.com/watch?v=_</a:t>
            </a:r>
            <a:r>
              <a:rPr lang="sl-SI" sz="800" dirty="0" smtClean="0">
                <a:hlinkClick r:id="rId5"/>
              </a:rPr>
              <a:t>AYvgfLHeu4</a:t>
            </a:r>
            <a:r>
              <a:rPr lang="sl-SI" sz="800" dirty="0" smtClean="0"/>
              <a:t>  (pravoslavni)</a:t>
            </a:r>
          </a:p>
          <a:p>
            <a:endParaRPr lang="sl-SI" sz="800" dirty="0"/>
          </a:p>
          <a:p>
            <a:r>
              <a:rPr lang="sl-SI" sz="800" dirty="0"/>
              <a:t>https://www.24ur.com/novice/slovenija/milijoni-pravoslavnih-vernikov-po-svetu-praznujejo-bozic.html</a:t>
            </a:r>
          </a:p>
          <a:p>
            <a:endParaRPr lang="sl-SI" sz="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17" y="2826915"/>
            <a:ext cx="5374783" cy="403108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8216721" y="2299867"/>
            <a:ext cx="428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Božično drevo in jaslice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21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09" y="0"/>
            <a:ext cx="5759891" cy="6858000"/>
          </a:xfrm>
        </p:spPr>
      </p:pic>
      <p:sp>
        <p:nvSpPr>
          <p:cNvPr id="5" name="PoljeZBesedilom 4"/>
          <p:cNvSpPr txBox="1"/>
          <p:nvPr/>
        </p:nvSpPr>
        <p:spPr>
          <a:xfrm>
            <a:off x="3580327" y="6272011"/>
            <a:ext cx="310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Marijino vnebovzetje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6714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7645" cy="6858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4" y="1"/>
            <a:ext cx="6422265" cy="427883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709892" y="4790941"/>
            <a:ext cx="493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Cerkev Marijinega rojstva Cerknica, </a:t>
            </a:r>
          </a:p>
          <a:p>
            <a:r>
              <a:rPr lang="sl-SI" sz="2400" dirty="0" smtClean="0"/>
              <a:t>Rimokatoliška cerkev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865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59" y="0"/>
            <a:ext cx="5671842" cy="356744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9779" cy="578261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495504" y="3889419"/>
            <a:ext cx="373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Pravoslavna cerkev Sv. Cirila in Metoda, Ljubljana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01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85345" cy="431442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21" y="3103808"/>
            <a:ext cx="5652679" cy="375419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700012" y="4649273"/>
            <a:ext cx="3799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Evangeličanska cerkev v Moravskih Toplicah.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913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8170" y="244060"/>
            <a:ext cx="10364451" cy="1596177"/>
          </a:xfrm>
        </p:spPr>
        <p:txBody>
          <a:bodyPr/>
          <a:lstStyle/>
          <a:p>
            <a:r>
              <a:rPr lang="sl-SI" dirty="0" smtClean="0"/>
              <a:t>7. judovstvo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94834" y="1664155"/>
            <a:ext cx="10363826" cy="3424107"/>
          </a:xfrm>
        </p:spPr>
        <p:txBody>
          <a:bodyPr/>
          <a:lstStyle/>
          <a:p>
            <a:r>
              <a:rPr lang="sl-SI" sz="2400" dirty="0" smtClean="0"/>
              <a:t>Najstarejša monoteistična vera.</a:t>
            </a:r>
          </a:p>
          <a:p>
            <a:r>
              <a:rPr lang="sl-SI" sz="2400" dirty="0" smtClean="0"/>
              <a:t>Simbola: davidova zvezda in  svečnik s sedmimi svečami.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3376209"/>
            <a:ext cx="4876800" cy="32480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7"/>
          <a:stretch/>
        </p:blipFill>
        <p:spPr>
          <a:xfrm>
            <a:off x="8522208" y="2895600"/>
            <a:ext cx="333923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1954" y="1067470"/>
            <a:ext cx="6633246" cy="4932609"/>
          </a:xfrm>
        </p:spPr>
        <p:txBody>
          <a:bodyPr>
            <a:normAutofit/>
          </a:bodyPr>
          <a:lstStyle/>
          <a:p>
            <a:r>
              <a:rPr lang="sl-SI" sz="2400" dirty="0" smtClean="0"/>
              <a:t>Vera nastala med </a:t>
            </a:r>
            <a:r>
              <a:rPr lang="sl-SI" sz="2400" dirty="0" err="1" smtClean="0"/>
              <a:t>hebrejci</a:t>
            </a:r>
            <a:r>
              <a:rPr lang="sl-SI" sz="2400" dirty="0" smtClean="0"/>
              <a:t> na bližnjem vzhodu.</a:t>
            </a:r>
          </a:p>
          <a:p>
            <a:r>
              <a:rPr lang="sl-SI" sz="2400" dirty="0" smtClean="0"/>
              <a:t>Oče ljudstva: </a:t>
            </a:r>
            <a:r>
              <a:rPr lang="sl-SI" sz="2400" dirty="0" err="1" smtClean="0"/>
              <a:t>abraham</a:t>
            </a:r>
            <a:r>
              <a:rPr lang="sl-SI" sz="2400" dirty="0" smtClean="0"/>
              <a:t>. </a:t>
            </a:r>
          </a:p>
          <a:p>
            <a:r>
              <a:rPr lang="sl-SI" sz="2400" dirty="0" smtClean="0"/>
              <a:t>Najpomembnejši Prerok: </a:t>
            </a:r>
            <a:r>
              <a:rPr lang="sl-SI" sz="2400" dirty="0"/>
              <a:t>M</a:t>
            </a:r>
            <a:r>
              <a:rPr lang="sl-SI" sz="2400" dirty="0" smtClean="0"/>
              <a:t>ojzes (10 božjih zapovedi).</a:t>
            </a:r>
          </a:p>
          <a:p>
            <a:r>
              <a:rPr lang="sl-SI" sz="2400" dirty="0" smtClean="0"/>
              <a:t>Sveta knjiga: tora ali postava in talmud. 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/>
          <a:stretch/>
        </p:blipFill>
        <p:spPr>
          <a:xfrm>
            <a:off x="7315200" y="0"/>
            <a:ext cx="4876800" cy="3429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33775"/>
            <a:ext cx="4876800" cy="33242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7244"/>
            <a:ext cx="4134118" cy="27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Kaj je religija?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645498" y="2057999"/>
            <a:ext cx="5430592" cy="3424107"/>
          </a:xfrm>
        </p:spPr>
        <p:txBody>
          <a:bodyPr/>
          <a:lstStyle/>
          <a:p>
            <a:r>
              <a:rPr lang="sl-SI" sz="2400" dirty="0" smtClean="0"/>
              <a:t>pomembna </a:t>
            </a:r>
            <a:r>
              <a:rPr lang="sl-SI" sz="2400" dirty="0"/>
              <a:t>sestavina duhovne kulture posameznika in skupnosti. </a:t>
            </a:r>
            <a:endParaRPr lang="sl-SI" sz="2400" dirty="0" smtClean="0"/>
          </a:p>
          <a:p>
            <a:r>
              <a:rPr lang="sl-SI" sz="2400" dirty="0" smtClean="0"/>
              <a:t>Predpisujejo </a:t>
            </a:r>
            <a:r>
              <a:rPr lang="sl-SI" sz="2400" dirty="0"/>
              <a:t>vrednote in norme, po katerih naj bi se ljudje ravnali (</a:t>
            </a:r>
            <a:r>
              <a:rPr lang="sl-SI" sz="2400" b="1" dirty="0"/>
              <a:t>etični kodeksi</a:t>
            </a:r>
            <a:r>
              <a:rPr lang="sl-SI" sz="2400" dirty="0"/>
              <a:t>).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694"/>
            <a:ext cx="6479233" cy="38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Obrede vodi rabin.</a:t>
            </a:r>
          </a:p>
          <a:p>
            <a:r>
              <a:rPr lang="sl-SI" sz="2400" dirty="0" smtClean="0"/>
              <a:t>Svete stavbe: sinagoge.</a:t>
            </a:r>
          </a:p>
          <a:p>
            <a:r>
              <a:rPr lang="sl-SI" sz="2400" dirty="0" smtClean="0"/>
              <a:t>Najpomembnejši dan v tednu: sobota (dan počitka). </a:t>
            </a:r>
          </a:p>
          <a:p>
            <a:r>
              <a:rPr lang="sl-SI" sz="2400" dirty="0" smtClean="0"/>
              <a:t>Prazniki: </a:t>
            </a:r>
            <a:r>
              <a:rPr lang="sl-SI" sz="2400" dirty="0" err="1" smtClean="0"/>
              <a:t>roš</a:t>
            </a:r>
            <a:r>
              <a:rPr lang="sl-SI" sz="2400" dirty="0" smtClean="0"/>
              <a:t> </a:t>
            </a:r>
            <a:r>
              <a:rPr lang="sl-SI" sz="2400" dirty="0" err="1" smtClean="0"/>
              <a:t>hašana</a:t>
            </a:r>
            <a:r>
              <a:rPr lang="sl-SI" sz="2400" dirty="0" smtClean="0"/>
              <a:t> (novo leto), </a:t>
            </a:r>
            <a:r>
              <a:rPr lang="sl-SI" sz="2400" dirty="0" err="1" smtClean="0"/>
              <a:t>jom</a:t>
            </a:r>
            <a:r>
              <a:rPr lang="sl-SI" sz="2400" dirty="0" smtClean="0"/>
              <a:t> </a:t>
            </a:r>
            <a:r>
              <a:rPr lang="sl-SI" sz="2400" dirty="0" err="1" smtClean="0"/>
              <a:t>kipur</a:t>
            </a:r>
            <a:r>
              <a:rPr lang="sl-SI" sz="2400" dirty="0" smtClean="0"/>
              <a:t> (dan odpuščanja in sprave), pasha (velika noč). 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448665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" y="1040439"/>
            <a:ext cx="4370325" cy="582892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90" y="676932"/>
            <a:ext cx="3582710" cy="24921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21" y="1708277"/>
            <a:ext cx="3784479" cy="51610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2"/>
          <a:stretch/>
        </p:blipFill>
        <p:spPr>
          <a:xfrm>
            <a:off x="4623515" y="3579254"/>
            <a:ext cx="3606085" cy="239869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8770513" y="1133341"/>
            <a:ext cx="229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Roš </a:t>
            </a:r>
            <a:r>
              <a:rPr lang="sl-SI" sz="2400" dirty="0" err="1" smtClean="0"/>
              <a:t>hašana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38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0" y="624625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Sinagoga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8550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68" y="0"/>
            <a:ext cx="9729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Vloge verovanja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69076" y="1980726"/>
            <a:ext cx="4804446" cy="4754925"/>
          </a:xfrm>
        </p:spPr>
        <p:txBody>
          <a:bodyPr>
            <a:normAutofit/>
          </a:bodyPr>
          <a:lstStyle/>
          <a:p>
            <a:r>
              <a:rPr lang="sl-SI" sz="2400" u="sng" dirty="0" smtClean="0"/>
              <a:t>POVEZOVALNA: </a:t>
            </a:r>
            <a:r>
              <a:rPr lang="sl-SI" sz="2400" dirty="0"/>
              <a:t>ljudi povezuje enoten sistem vrednot (verski obredi, prazniki…).</a:t>
            </a:r>
          </a:p>
          <a:p>
            <a:r>
              <a:rPr lang="sl-SI" sz="2400" dirty="0"/>
              <a:t> </a:t>
            </a:r>
            <a:r>
              <a:rPr lang="sl-SI" sz="2400" u="sng" dirty="0" smtClean="0"/>
              <a:t>SOCIALNA: </a:t>
            </a:r>
            <a:r>
              <a:rPr lang="sl-SI" sz="2400" dirty="0"/>
              <a:t>spremlja uresničevanje norm in vrednot določene družbe (uresničevanje moralnih – etičnih kodeksov).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2" y="1980726"/>
            <a:ext cx="6718478" cy="35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Tipi religij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915328" y="2023593"/>
            <a:ext cx="4121865" cy="3424107"/>
          </a:xfrm>
        </p:spPr>
        <p:txBody>
          <a:bodyPr>
            <a:normAutofit/>
          </a:bodyPr>
          <a:lstStyle/>
          <a:p>
            <a:r>
              <a:rPr lang="sl-SI" sz="2400" dirty="0"/>
              <a:t>Animizem (vera v duhove, znotraj totemizem).</a:t>
            </a:r>
          </a:p>
          <a:p>
            <a:r>
              <a:rPr lang="sl-SI" sz="2400" dirty="0"/>
              <a:t> Teizem (monoteizem, politeizem).</a:t>
            </a:r>
          </a:p>
          <a:p>
            <a:r>
              <a:rPr lang="sl-SI" sz="2400" dirty="0"/>
              <a:t> Ateizem – prepričanje da Bog ne obstaja.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593"/>
            <a:ext cx="6427036" cy="36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Zakaj verujemo?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5" y="1814643"/>
            <a:ext cx="4340805" cy="4779340"/>
          </a:xfrm>
        </p:spPr>
        <p:txBody>
          <a:bodyPr>
            <a:normAutofit/>
          </a:bodyPr>
          <a:lstStyle/>
          <a:p>
            <a:r>
              <a:rPr lang="sl-SI" dirty="0"/>
              <a:t> </a:t>
            </a:r>
            <a:r>
              <a:rPr lang="sl-SI" sz="2400" dirty="0" smtClean="0"/>
              <a:t>ljudje iščejo odgovore na vprašanja: zakaj živim?, delam prav?, zakaj trpim?, kaj bo po smrti?...</a:t>
            </a:r>
          </a:p>
          <a:p>
            <a:r>
              <a:rPr lang="sl-SI" sz="2400" dirty="0" smtClean="0"/>
              <a:t>Na taka vprašanja skušajo odgovoriti religije.</a:t>
            </a:r>
          </a:p>
          <a:p>
            <a:r>
              <a:rPr lang="sl-SI" sz="2400" dirty="0" smtClean="0"/>
              <a:t>Sociologi menijo, da vera osmisli življenje človeka. 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14642"/>
            <a:ext cx="5043357" cy="50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6654" y="0"/>
            <a:ext cx="10364451" cy="759522"/>
          </a:xfrm>
        </p:spPr>
        <p:txBody>
          <a:bodyPr/>
          <a:lstStyle/>
          <a:p>
            <a:r>
              <a:rPr lang="sl-SI" dirty="0" smtClean="0"/>
              <a:t>5. Verstva v Sloveniji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6" y="592526"/>
            <a:ext cx="10319814" cy="6265474"/>
          </a:xfrm>
        </p:spPr>
      </p:pic>
    </p:spTree>
    <p:extLst>
      <p:ext uri="{BB962C8B-B14F-4D97-AF65-F5344CB8AC3E}">
        <p14:creationId xmlns:p14="http://schemas.microsoft.com/office/powerpoint/2010/main" val="283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119836" y="1311025"/>
            <a:ext cx="10363826" cy="4561741"/>
          </a:xfrm>
        </p:spPr>
        <p:txBody>
          <a:bodyPr>
            <a:noAutofit/>
          </a:bodyPr>
          <a:lstStyle/>
          <a:p>
            <a:r>
              <a:rPr lang="sl-SI" sz="2400" dirty="0" smtClean="0"/>
              <a:t>V SLOVENIJI JE ZAGOTOVOVLJENA VERSKA SVOBODA IN ENAKOPRAVNOST MED VEROIZPOVEDMI. </a:t>
            </a:r>
          </a:p>
          <a:p>
            <a:r>
              <a:rPr lang="sl-SI" sz="2400" dirty="0" smtClean="0"/>
              <a:t>VERSKE SKUPNOSTI SO LOČENE OD DRŽAVE.</a:t>
            </a:r>
          </a:p>
          <a:p>
            <a:r>
              <a:rPr lang="sl-SI" sz="2400" dirty="0" smtClean="0"/>
              <a:t>V JAVNIH ŠOLAH NI VERSKEGA POUKA. </a:t>
            </a:r>
          </a:p>
          <a:p>
            <a:r>
              <a:rPr lang="sl-SI" sz="2400" dirty="0" smtClean="0"/>
              <a:t>VERSKE SKUPNOSTI LAHKO USTANOVIJO ZASEBNE </a:t>
            </a:r>
            <a:r>
              <a:rPr lang="sl-SI" sz="2400" smtClean="0"/>
              <a:t>IZOBRAŽEVALNE USTANOVE </a:t>
            </a:r>
            <a:r>
              <a:rPr lang="sl-SI" sz="2400" dirty="0" smtClean="0"/>
              <a:t>(VRTCE, ŠOLE</a:t>
            </a:r>
            <a:r>
              <a:rPr lang="sl-SI" sz="2400" smtClean="0"/>
              <a:t>, UNIVERZE).</a:t>
            </a:r>
            <a:endParaRPr lang="sl-SI" sz="2400" dirty="0" smtClean="0"/>
          </a:p>
          <a:p>
            <a:r>
              <a:rPr lang="sl-SI" sz="2400" dirty="0" err="1" smtClean="0"/>
              <a:t>naJBOLJ</a:t>
            </a:r>
            <a:r>
              <a:rPr lang="sl-SI" sz="2400" dirty="0" smtClean="0"/>
              <a:t> RAZŠIRJENE: KATOLIŠKA, PRAVOSLAVNA, ISLAMSKA IN PROTESTANTSKA.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50753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KRŠČANSTVO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0112"/>
            <a:ext cx="12210300" cy="4765081"/>
          </a:xfrm>
        </p:spPr>
      </p:pic>
    </p:spTree>
    <p:extLst>
      <p:ext uri="{BB962C8B-B14F-4D97-AF65-F5344CB8AC3E}">
        <p14:creationId xmlns:p14="http://schemas.microsoft.com/office/powerpoint/2010/main" val="19241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7263" y="860264"/>
            <a:ext cx="5207671" cy="5997736"/>
          </a:xfrm>
        </p:spPr>
        <p:txBody>
          <a:bodyPr>
            <a:normAutofit/>
          </a:bodyPr>
          <a:lstStyle/>
          <a:p>
            <a:r>
              <a:rPr lang="sl-SI" sz="2400" dirty="0" smtClean="0"/>
              <a:t>MONOTEISTIČNA VERA.</a:t>
            </a:r>
          </a:p>
          <a:p>
            <a:r>
              <a:rPr lang="sl-SI" sz="2400" dirty="0" smtClean="0"/>
              <a:t>SIMBOL: KRIŽ.</a:t>
            </a:r>
          </a:p>
          <a:p>
            <a:r>
              <a:rPr lang="sl-SI" sz="2400" dirty="0" smtClean="0"/>
              <a:t>SLEDI NAUKOM JEZUSA KRISTUSA.</a:t>
            </a:r>
          </a:p>
          <a:p>
            <a:r>
              <a:rPr lang="sl-SI" sz="2400" dirty="0" smtClean="0"/>
              <a:t>JEZUSOV NAUK: </a:t>
            </a:r>
          </a:p>
          <a:p>
            <a:pPr>
              <a:buFontTx/>
              <a:buChar char="-"/>
            </a:pPr>
            <a:r>
              <a:rPr lang="sl-SI" sz="2400" dirty="0" smtClean="0"/>
              <a:t>V ŽIVLJENJU JE NAJPOMEMBNEJŠA LJUBEZEN MED LJUDMI.</a:t>
            </a:r>
          </a:p>
          <a:p>
            <a:pPr>
              <a:buFontTx/>
              <a:buChar char="-"/>
            </a:pPr>
            <a:r>
              <a:rPr lang="sl-SI" sz="2400" dirty="0" smtClean="0"/>
              <a:t>VODILO KRISTJANA JE SPOŠTOVANJE, NESEBIČNOST, POMOČ.</a:t>
            </a:r>
          </a:p>
          <a:p>
            <a:pPr>
              <a:buFontTx/>
              <a:buChar char="-"/>
            </a:pPr>
            <a:r>
              <a:rPr lang="sl-SI" sz="2400" dirty="0" smtClean="0"/>
              <a:t>NAPAKE JE TREBA ODPUŠČATI.</a:t>
            </a:r>
          </a:p>
          <a:p>
            <a:pPr>
              <a:buFontTx/>
              <a:buChar char="-"/>
            </a:pPr>
            <a:r>
              <a:rPr lang="sl-SI" sz="2400" dirty="0" smtClean="0"/>
              <a:t>DRŽATI SE JE TREBA 10 BOŽJIH ZAPOVEDI.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34" y="0"/>
            <a:ext cx="6067066" cy="36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</TotalTime>
  <Words>425</Words>
  <Application>Microsoft Office PowerPoint</Application>
  <PresentationFormat>Širokozaslonsko</PresentationFormat>
  <Paragraphs>69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7" baseType="lpstr">
      <vt:lpstr>Arial</vt:lpstr>
      <vt:lpstr>Goudy Old Style</vt:lpstr>
      <vt:lpstr>Tw Cen MT</vt:lpstr>
      <vt:lpstr>Kapljica</vt:lpstr>
      <vt:lpstr>VEROVANJE</vt:lpstr>
      <vt:lpstr>1. Kaj je religija?</vt:lpstr>
      <vt:lpstr>2. Vloge verovanja</vt:lpstr>
      <vt:lpstr>3. Tipi religij</vt:lpstr>
      <vt:lpstr>4. Zakaj verujemo?</vt:lpstr>
      <vt:lpstr>5. Verstva v Sloveniji</vt:lpstr>
      <vt:lpstr>PowerPointova predstavitev</vt:lpstr>
      <vt:lpstr>6. KRŠČANSTVO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7. judovstvo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VEROVANJE</dc:title>
  <dc:creator>učitelj</dc:creator>
  <cp:lastModifiedBy>učitelj</cp:lastModifiedBy>
  <cp:revision>1</cp:revision>
  <dcterms:created xsi:type="dcterms:W3CDTF">2020-03-19T16:35:03Z</dcterms:created>
  <dcterms:modified xsi:type="dcterms:W3CDTF">2020-03-19T16:36:10Z</dcterms:modified>
</cp:coreProperties>
</file>