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07998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08266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63276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572383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2360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828984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095213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84317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00719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3367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13187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9382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06473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74292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04723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65771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AAF0B-1CD7-4016-B155-77A38B78CA82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4A32B8F-9ABA-47FF-8879-3A0804CDBA1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07618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580467" y="2967335"/>
            <a:ext cx="703109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TIHOŽITJE</a:t>
            </a:r>
            <a:r>
              <a:rPr lang="sl-SI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sl-SI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 </a:t>
            </a:r>
            <a:r>
              <a:rPr lang="sl-SI" sz="24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j</a:t>
            </a:r>
            <a:r>
              <a:rPr lang="sl-SI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e upodobitev razpostavljenih predmetov</a:t>
            </a:r>
            <a:endParaRPr lang="sl-SI" sz="24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656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2093843" y="927652"/>
            <a:ext cx="77127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Kaj potrebuješ:</a:t>
            </a:r>
          </a:p>
          <a:p>
            <a:pPr marL="285750" indent="-285750">
              <a:buFontTx/>
              <a:buChar char="-"/>
            </a:pPr>
            <a:r>
              <a:rPr lang="sl-SI" sz="3200" dirty="0" smtClean="0"/>
              <a:t>bel list, najboljši je risalni list. Če ga nimaš, riši na navaden bel list.</a:t>
            </a:r>
          </a:p>
          <a:p>
            <a:pPr marL="285750" indent="-285750">
              <a:buFontTx/>
              <a:buChar char="-"/>
            </a:pPr>
            <a:r>
              <a:rPr lang="sl-SI" sz="3200" dirty="0"/>
              <a:t>s</a:t>
            </a:r>
            <a:r>
              <a:rPr lang="sl-SI" sz="3200" dirty="0" smtClean="0"/>
              <a:t>kodelico črne kave</a:t>
            </a:r>
          </a:p>
          <a:p>
            <a:pPr marL="285750" indent="-285750">
              <a:buFontTx/>
              <a:buChar char="-"/>
            </a:pPr>
            <a:r>
              <a:rPr lang="sl-SI" sz="3200" dirty="0"/>
              <a:t>č</a:t>
            </a:r>
            <a:r>
              <a:rPr lang="sl-SI" sz="3200" dirty="0" smtClean="0"/>
              <a:t>opič ali vatirano palčko za ušesa ali gobico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xmlns="" val="66582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130710" y="639097"/>
            <a:ext cx="10215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Kako in katere predmete lahko postavimo? Karkoli najdeš v kuhinji ali kje drugje v hiši. </a:t>
            </a:r>
            <a:r>
              <a:rPr lang="sl-SI" u="sng" dirty="0" smtClean="0"/>
              <a:t>Razstavi največ tri predmete!  </a:t>
            </a:r>
            <a:r>
              <a:rPr lang="sl-SI" dirty="0" smtClean="0"/>
              <a:t>Spodnje fotografije naj ti bodo samo v pomoč. Sam se odloči, kaj boš razstavil.</a:t>
            </a:r>
          </a:p>
          <a:p>
            <a:endParaRPr lang="sl-SI" u="sng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406" y="2331743"/>
            <a:ext cx="3312000" cy="24840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6557" y="1803639"/>
            <a:ext cx="3024000" cy="2268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1597" y="4253948"/>
            <a:ext cx="3024000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0337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609600" y="768626"/>
            <a:ext cx="1069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 si predmete razstavil, nariši skico s svinčnikom!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4311" y="1635620"/>
            <a:ext cx="3213000" cy="428400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417924" y="1887620"/>
            <a:ext cx="4272000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946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205948" y="768626"/>
            <a:ext cx="96873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 si s skico zadovoljen, črte prevleči z rjavim flomastrom (če nimaš rjavega </a:t>
            </a:r>
            <a:r>
              <a:rPr lang="sl-SI" dirty="0" err="1" smtClean="0"/>
              <a:t>flomasta</a:t>
            </a:r>
            <a:r>
              <a:rPr lang="sl-SI" dirty="0" smtClean="0"/>
              <a:t>, lahko uporabiš rjavo barvico ali črn flomaster). Skuhaj skodelico črne kave – kar brez sladkorja. In začneš barvati. Da boš dobil več odtenkov, kavi prilivaj vodo. Če slučajno doma nimaš čopiča, lahko delaš z vatirano palčko za ušesa ali z gobico. Vem, da se znaš znajti.</a:t>
            </a:r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1328" y="2245954"/>
            <a:ext cx="324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2144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7169" y="649356"/>
            <a:ext cx="3917455" cy="5544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7209183" y="4837043"/>
            <a:ext cx="4068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Tihožitje, slikanje s </a:t>
            </a:r>
            <a:r>
              <a:rPr lang="sl-SI" dirty="0" smtClean="0"/>
              <a:t>kavo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937012055"/>
      </p:ext>
    </p:extLst>
  </p:cSld>
  <p:clrMapOvr>
    <a:masterClrMapping/>
  </p:clrMapOvr>
</p:sld>
</file>

<file path=ppt/theme/theme1.xml><?xml version="1.0" encoding="utf-8"?>
<a:theme xmlns:a="http://schemas.openxmlformats.org/drawingml/2006/main" name="Jata">
  <a:themeElements>
    <a:clrScheme name="Jat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Jat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Jat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</TotalTime>
  <Words>164</Words>
  <Application>Microsoft Office PowerPoint</Application>
  <PresentationFormat>Po meri</PresentationFormat>
  <Paragraphs>10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Jata</vt:lpstr>
      <vt:lpstr>Diapozitiv 1</vt:lpstr>
      <vt:lpstr>Diapozitiv 2</vt:lpstr>
      <vt:lpstr>Diapozitiv 3</vt:lpstr>
      <vt:lpstr>Diapozitiv 4</vt:lpstr>
      <vt:lpstr>Diapozitiv 5</vt:lpstr>
      <vt:lpstr>Diapozitiv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petadmin</dc:creator>
  <cp:lastModifiedBy>Simonitius</cp:lastModifiedBy>
  <cp:revision>8</cp:revision>
  <dcterms:created xsi:type="dcterms:W3CDTF">2020-03-24T15:49:28Z</dcterms:created>
  <dcterms:modified xsi:type="dcterms:W3CDTF">2020-04-16T10:59:08Z</dcterms:modified>
</cp:coreProperties>
</file>