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7" d="100"/>
          <a:sy n="37" d="100"/>
        </p:scale>
        <p:origin x="950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C1B37-D6AC-4962-99EA-14DD03735EA3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C5D0-D73E-4BD7-B64C-27136C971B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40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C1B37-D6AC-4962-99EA-14DD03735EA3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C5D0-D73E-4BD7-B64C-27136C971B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7067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C1B37-D6AC-4962-99EA-14DD03735EA3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C5D0-D73E-4BD7-B64C-27136C971B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1375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C1B37-D6AC-4962-99EA-14DD03735EA3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C5D0-D73E-4BD7-B64C-27136C971B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5061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C1B37-D6AC-4962-99EA-14DD03735EA3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C5D0-D73E-4BD7-B64C-27136C971B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07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C1B37-D6AC-4962-99EA-14DD03735EA3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C5D0-D73E-4BD7-B64C-27136C971B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90409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C1B37-D6AC-4962-99EA-14DD03735EA3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C5D0-D73E-4BD7-B64C-27136C971B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659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C1B37-D6AC-4962-99EA-14DD03735EA3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C5D0-D73E-4BD7-B64C-27136C971B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5355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C1B37-D6AC-4962-99EA-14DD03735EA3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C5D0-D73E-4BD7-B64C-27136C971B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2172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C1B37-D6AC-4962-99EA-14DD03735EA3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C5D0-D73E-4BD7-B64C-27136C971B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6138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C1B37-D6AC-4962-99EA-14DD03735EA3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DC5D0-D73E-4BD7-B64C-27136C971B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759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C1B37-D6AC-4962-99EA-14DD03735EA3}" type="datetimeFigureOut">
              <a:rPr lang="sl-SI" smtClean="0"/>
              <a:t>27.3.2020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DC5D0-D73E-4BD7-B64C-27136C971B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981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sz="8000" b="1" dirty="0" smtClean="0">
                <a:solidFill>
                  <a:srgbClr val="FF0000"/>
                </a:solidFill>
              </a:rPr>
              <a:t>MESTO IN VAS</a:t>
            </a:r>
            <a:endParaRPr lang="sl-SI" sz="8000" b="1" dirty="0">
              <a:solidFill>
                <a:srgbClr val="FF0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95536" y="5949280"/>
            <a:ext cx="8424936" cy="672480"/>
          </a:xfrm>
        </p:spPr>
        <p:txBody>
          <a:bodyPr>
            <a:normAutofit fontScale="85000" lnSpcReduction="20000"/>
          </a:bodyPr>
          <a:lstStyle/>
          <a:p>
            <a:pPr algn="l"/>
            <a:endParaRPr lang="sl-SI" sz="1200" dirty="0" smtClean="0"/>
          </a:p>
          <a:p>
            <a:pPr algn="l"/>
            <a:endParaRPr lang="sl-SI" sz="1200" dirty="0" smtClean="0"/>
          </a:p>
          <a:p>
            <a:pPr algn="l"/>
            <a:r>
              <a:rPr lang="sl-SI" sz="1200" dirty="0" smtClean="0"/>
              <a:t>OŠ Notranjski odred  Cerknica                                                                                                                                                     Pripravil: Aktiv učiteljic 3. </a:t>
            </a:r>
            <a:r>
              <a:rPr lang="sl-SI" sz="1200" smtClean="0"/>
              <a:t>razredov </a:t>
            </a:r>
            <a:endParaRPr lang="sl-SI" sz="1200" dirty="0" smtClean="0"/>
          </a:p>
          <a:p>
            <a:pPr algn="l"/>
            <a:r>
              <a:rPr lang="sl-SI" sz="1200" dirty="0" smtClean="0"/>
              <a:t>                                                                                                                                 marec 2020</a:t>
            </a:r>
            <a:endParaRPr lang="sl-SI" sz="1200" dirty="0"/>
          </a:p>
        </p:txBody>
      </p:sp>
    </p:spTree>
    <p:extLst>
      <p:ext uri="{BB962C8B-B14F-4D97-AF65-F5344CB8AC3E}">
        <p14:creationId xmlns:p14="http://schemas.microsoft.com/office/powerpoint/2010/main" val="881930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229200"/>
            <a:ext cx="8229600" cy="1143000"/>
          </a:xfrm>
        </p:spPr>
        <p:txBody>
          <a:bodyPr>
            <a:normAutofit/>
          </a:bodyPr>
          <a:lstStyle/>
          <a:p>
            <a:r>
              <a:rPr lang="sl-SI" sz="2800" dirty="0" smtClean="0"/>
              <a:t>Hvala za pozornost  in  ostanite  zdravi.</a:t>
            </a:r>
            <a:br>
              <a:rPr lang="sl-SI" sz="2800" dirty="0" smtClean="0"/>
            </a:br>
            <a:r>
              <a:rPr lang="sl-SI" sz="2800" dirty="0" smtClean="0"/>
              <a:t> </a:t>
            </a:r>
            <a:endParaRPr lang="sl-SI" sz="2800" dirty="0"/>
          </a:p>
        </p:txBody>
      </p:sp>
      <p:sp>
        <p:nvSpPr>
          <p:cNvPr id="3" name="Smeško 2"/>
          <p:cNvSpPr/>
          <p:nvPr/>
        </p:nvSpPr>
        <p:spPr>
          <a:xfrm>
            <a:off x="2915816" y="1496524"/>
            <a:ext cx="2592288" cy="2220507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571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5287906"/>
            <a:ext cx="8877672" cy="1381454"/>
          </a:xfrm>
        </p:spPr>
        <p:txBody>
          <a:bodyPr>
            <a:normAutofit/>
          </a:bodyPr>
          <a:lstStyle/>
          <a:p>
            <a:pPr algn="l"/>
            <a:r>
              <a:rPr lang="sl-SI" sz="2400" dirty="0" smtClean="0"/>
              <a:t>Mesto je </a:t>
            </a:r>
            <a:r>
              <a:rPr lang="sl-SI" sz="2400" b="1" dirty="0" smtClean="0">
                <a:solidFill>
                  <a:srgbClr val="FF0000"/>
                </a:solidFill>
              </a:rPr>
              <a:t>gosto naseljeno </a:t>
            </a:r>
            <a:r>
              <a:rPr lang="sl-SI" sz="2400" dirty="0" smtClean="0"/>
              <a:t>in pozidano naselje. Prebivalci mest se imenujejo </a:t>
            </a:r>
            <a:r>
              <a:rPr lang="sl-SI" sz="2400" b="1" dirty="0" smtClean="0">
                <a:solidFill>
                  <a:srgbClr val="FF0000"/>
                </a:solidFill>
              </a:rPr>
              <a:t>meščani.</a:t>
            </a:r>
            <a:endParaRPr lang="sl-SI" sz="24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620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077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22784" y="5229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l-SI" sz="2400" dirty="0" smtClean="0"/>
              <a:t>Zaradi </a:t>
            </a:r>
            <a:r>
              <a:rPr lang="sl-SI" sz="2400" b="1" dirty="0" smtClean="0">
                <a:solidFill>
                  <a:srgbClr val="FF0000"/>
                </a:solidFill>
              </a:rPr>
              <a:t>pomanjkanja prostora </a:t>
            </a:r>
            <a:r>
              <a:rPr lang="sl-SI" sz="2400" dirty="0" smtClean="0"/>
              <a:t>v mestih gradijo zgradbe v višino: </a:t>
            </a:r>
            <a:r>
              <a:rPr lang="sl-SI" sz="2400" b="1" dirty="0" smtClean="0">
                <a:solidFill>
                  <a:srgbClr val="FF0000"/>
                </a:solidFill>
              </a:rPr>
              <a:t>stolpnice, nebotičnike in bloke.</a:t>
            </a:r>
            <a:r>
              <a:rPr lang="sl-SI" sz="2400" dirty="0" smtClean="0"/>
              <a:t> </a:t>
            </a:r>
            <a:endParaRPr lang="sl-SI" sz="2400" dirty="0"/>
          </a:p>
        </p:txBody>
      </p:sp>
      <p:pic>
        <p:nvPicPr>
          <p:cNvPr id="2050" name="Picture 2" descr="Rezultat iskanja slik za stolpnice nebotični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1600"/>
            <a:ext cx="7620000" cy="47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834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l-SI" sz="2400" dirty="0" smtClean="0"/>
              <a:t>V mestu je </a:t>
            </a:r>
            <a:r>
              <a:rPr lang="sl-SI" sz="2400" b="1" dirty="0" smtClean="0">
                <a:solidFill>
                  <a:srgbClr val="FF0000"/>
                </a:solidFill>
              </a:rPr>
              <a:t>gost </a:t>
            </a:r>
            <a:r>
              <a:rPr lang="sl-SI" sz="2400" dirty="0" smtClean="0"/>
              <a:t>promet (avtomobili, tovorna vozila, avtobusi…), zato je </a:t>
            </a:r>
            <a:r>
              <a:rPr lang="sl-SI" sz="2400" b="1" dirty="0" smtClean="0">
                <a:solidFill>
                  <a:srgbClr val="FF0000"/>
                </a:solidFill>
              </a:rPr>
              <a:t>zrak onesnažen.</a:t>
            </a:r>
            <a:endParaRPr lang="sl-SI" sz="2400" b="1" dirty="0">
              <a:solidFill>
                <a:srgbClr val="FF0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9477"/>
            <a:ext cx="7056784" cy="470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652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5" y="4725144"/>
            <a:ext cx="8856983" cy="2016224"/>
          </a:xfrm>
        </p:spPr>
        <p:txBody>
          <a:bodyPr>
            <a:normAutofit/>
          </a:bodyPr>
          <a:lstStyle/>
          <a:p>
            <a:pPr algn="l"/>
            <a:r>
              <a:rPr lang="sl-SI" sz="2400" dirty="0" smtClean="0"/>
              <a:t>V mestih je veliko </a:t>
            </a:r>
            <a:r>
              <a:rPr lang="sl-SI" sz="2400" b="1" dirty="0" smtClean="0">
                <a:solidFill>
                  <a:srgbClr val="FF0000"/>
                </a:solidFill>
              </a:rPr>
              <a:t>ustanov: banke, gledališče, šole, knjižnice, zdravstveni dom, muzeji, pošta</a:t>
            </a:r>
            <a:r>
              <a:rPr lang="sl-SI" sz="2400" dirty="0" smtClean="0"/>
              <a:t>… Prebivalci mest so zaposleni v tovarnah, ustanovah, trgovinah, v obrtnih delavnicah in v turizmu.</a:t>
            </a:r>
            <a:endParaRPr lang="sl-SI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1951"/>
            <a:ext cx="2339752" cy="214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7397"/>
            <a:ext cx="3731343" cy="20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197" y="290733"/>
            <a:ext cx="2499494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36912"/>
            <a:ext cx="2555776" cy="167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61211"/>
            <a:ext cx="2716197" cy="152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09346"/>
            <a:ext cx="2869606" cy="191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783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085184"/>
            <a:ext cx="8280920" cy="1440160"/>
          </a:xfrm>
        </p:spPr>
        <p:txBody>
          <a:bodyPr>
            <a:normAutofit/>
          </a:bodyPr>
          <a:lstStyle/>
          <a:p>
            <a:pPr algn="l"/>
            <a:r>
              <a:rPr lang="sl-SI" sz="2400" dirty="0" smtClean="0"/>
              <a:t>Vas je </a:t>
            </a:r>
            <a:r>
              <a:rPr lang="sl-SI" sz="2400" b="1" dirty="0" smtClean="0">
                <a:solidFill>
                  <a:srgbClr val="FF0000"/>
                </a:solidFill>
              </a:rPr>
              <a:t>manjša</a:t>
            </a:r>
            <a:r>
              <a:rPr lang="sl-SI" sz="2400" dirty="0" smtClean="0"/>
              <a:t> od mesta in </a:t>
            </a:r>
            <a:r>
              <a:rPr lang="sl-SI" sz="2400" b="1" dirty="0" smtClean="0">
                <a:solidFill>
                  <a:srgbClr val="FF0000"/>
                </a:solidFill>
              </a:rPr>
              <a:t>redko</a:t>
            </a:r>
            <a:r>
              <a:rPr lang="sl-SI" sz="2400" dirty="0" smtClean="0"/>
              <a:t> naseljena. Njeni prebivalci so </a:t>
            </a:r>
            <a:r>
              <a:rPr lang="sl-SI" sz="2400" b="1" dirty="0" smtClean="0">
                <a:solidFill>
                  <a:srgbClr val="FF0000"/>
                </a:solidFill>
              </a:rPr>
              <a:t>vaščani</a:t>
            </a:r>
            <a:r>
              <a:rPr lang="sl-SI" sz="2400" dirty="0" smtClean="0"/>
              <a:t>. Promet v vasi je redek .</a:t>
            </a:r>
            <a:endParaRPr lang="sl-SI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208912" cy="46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196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0225" y="5229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sl-SI" sz="2400" dirty="0" smtClean="0"/>
              <a:t>Vaščani se preživljajo </a:t>
            </a:r>
            <a:r>
              <a:rPr lang="sl-SI" sz="2400" b="1" dirty="0" smtClean="0">
                <a:solidFill>
                  <a:srgbClr val="FF0000"/>
                </a:solidFill>
              </a:rPr>
              <a:t>s kmetovanjem, gozdarjenjem, domačo obrtjo in s kmečkim turizmom</a:t>
            </a:r>
            <a:r>
              <a:rPr lang="sl-SI" sz="2400" dirty="0" smtClean="0"/>
              <a:t>. Nekateri pa so zaposleni v tovarnah.</a:t>
            </a:r>
            <a:endParaRPr lang="sl-SI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28" y="304643"/>
            <a:ext cx="2619375" cy="221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903" y="339147"/>
            <a:ext cx="3032745" cy="217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50" y="2595194"/>
            <a:ext cx="3931586" cy="242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Rezultat iskanja slik za kmečki turize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215" y="2595194"/>
            <a:ext cx="3924265" cy="242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451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5373216"/>
            <a:ext cx="8280920" cy="1143000"/>
          </a:xfrm>
        </p:spPr>
        <p:txBody>
          <a:bodyPr>
            <a:normAutofit/>
          </a:bodyPr>
          <a:lstStyle/>
          <a:p>
            <a:pPr algn="l"/>
            <a:r>
              <a:rPr lang="sl-SI" sz="2400" dirty="0" smtClean="0"/>
              <a:t>V vasi je manj zgradb kot v mestu. Prevladujejo družinske hiše, hlevi in kozolci. </a:t>
            </a:r>
            <a:endParaRPr lang="sl-SI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249554" cy="283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679" y="188640"/>
            <a:ext cx="4776818" cy="283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23059"/>
            <a:ext cx="3816424" cy="223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496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530120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l-SI" sz="2400" dirty="0" smtClean="0"/>
              <a:t>V vasi je </a:t>
            </a:r>
            <a:r>
              <a:rPr lang="sl-SI" sz="2400" b="1" dirty="0" smtClean="0">
                <a:solidFill>
                  <a:srgbClr val="FF0000"/>
                </a:solidFill>
              </a:rPr>
              <a:t>malo ustanov. </a:t>
            </a:r>
            <a:r>
              <a:rPr lang="sl-SI" sz="2400" dirty="0" smtClean="0"/>
              <a:t>Najpogosteje se v vasi nahaja </a:t>
            </a:r>
            <a:r>
              <a:rPr lang="sl-SI" sz="2400" b="1" dirty="0" smtClean="0">
                <a:solidFill>
                  <a:srgbClr val="FF0000"/>
                </a:solidFill>
              </a:rPr>
              <a:t>šola, kulturni dom, gasilski dom in cerkev.</a:t>
            </a:r>
            <a:endParaRPr lang="sl-SI" sz="24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Rezultat iskanja slik za šola v vas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315200"/>
            <a:ext cx="3120281" cy="208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8640"/>
            <a:ext cx="367909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732" y="199510"/>
            <a:ext cx="3662763" cy="243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04" y="2780928"/>
            <a:ext cx="3149237" cy="209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2780928"/>
            <a:ext cx="3411463" cy="227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768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191</Words>
  <Application>Microsoft Office PowerPoint</Application>
  <PresentationFormat>Diaprojekcija na zaslonu (4:3)</PresentationFormat>
  <Paragraphs>14</Paragraphs>
  <Slides>10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Officeova tema</vt:lpstr>
      <vt:lpstr>MESTO IN VAS</vt:lpstr>
      <vt:lpstr>Mesto je gosto naseljeno in pozidano naselje. Prebivalci mest se imenujejo meščani.</vt:lpstr>
      <vt:lpstr>Zaradi pomanjkanja prostora v mestih gradijo zgradbe v višino: stolpnice, nebotičnike in bloke. </vt:lpstr>
      <vt:lpstr>V mestu je gost promet (avtomobili, tovorna vozila, avtobusi…), zato je zrak onesnažen.</vt:lpstr>
      <vt:lpstr>V mestih je veliko ustanov: banke, gledališče, šole, knjižnice, zdravstveni dom, muzeji, pošta… Prebivalci mest so zaposleni v tovarnah, ustanovah, trgovinah, v obrtnih delavnicah in v turizmu.</vt:lpstr>
      <vt:lpstr>Vas je manjša od mesta in redko naseljena. Njeni prebivalci so vaščani. Promet v vasi je redek .</vt:lpstr>
      <vt:lpstr>Vaščani se preživljajo s kmetovanjem, gozdarjenjem, domačo obrtjo in s kmečkim turizmom. Nekateri pa so zaposleni v tovarnah.</vt:lpstr>
      <vt:lpstr>V vasi je manj zgradb kot v mestu. Prevladujejo družinske hiše, hlevi in kozolci. </vt:lpstr>
      <vt:lpstr>V vasi je malo ustanov. Najpogosteje se v vasi nahaja šola, kulturni dom, gasilski dom in cerkev.</vt:lpstr>
      <vt:lpstr>Hvala za pozornost  in  ostanite  zdravi.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</dc:creator>
  <cp:lastModifiedBy>Maja Škrbec</cp:lastModifiedBy>
  <cp:revision>10</cp:revision>
  <dcterms:created xsi:type="dcterms:W3CDTF">2020-03-24T15:55:54Z</dcterms:created>
  <dcterms:modified xsi:type="dcterms:W3CDTF">2020-03-27T08:55:19Z</dcterms:modified>
</cp:coreProperties>
</file>