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AE3-7E05-4A8A-90BE-23B8CA28829D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2D2-5AD3-4B63-8515-308D0CFB4F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52794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AE3-7E05-4A8A-90BE-23B8CA28829D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2D2-5AD3-4B63-8515-308D0CFB4F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34622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AE3-7E05-4A8A-90BE-23B8CA28829D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2D2-5AD3-4B63-8515-308D0CFB4F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948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AE3-7E05-4A8A-90BE-23B8CA28829D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2D2-5AD3-4B63-8515-308D0CFB4F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4184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AE3-7E05-4A8A-90BE-23B8CA28829D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2D2-5AD3-4B63-8515-308D0CFB4F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7959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AE3-7E05-4A8A-90BE-23B8CA28829D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2D2-5AD3-4B63-8515-308D0CFB4F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95980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AE3-7E05-4A8A-90BE-23B8CA28829D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2D2-5AD3-4B63-8515-308D0CFB4F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5080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AE3-7E05-4A8A-90BE-23B8CA28829D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2D2-5AD3-4B63-8515-308D0CFB4F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4932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AE3-7E05-4A8A-90BE-23B8CA28829D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2D2-5AD3-4B63-8515-308D0CFB4F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6716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AE3-7E05-4A8A-90BE-23B8CA28829D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2D2-5AD3-4B63-8515-308D0CFB4F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39060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83AE3-7E05-4A8A-90BE-23B8CA28829D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C3D2D2-5AD3-4B63-8515-308D0CFB4F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89790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83AE3-7E05-4A8A-90BE-23B8CA28829D}" type="datetimeFigureOut">
              <a:rPr lang="sl-SI" smtClean="0"/>
              <a:t>16. 03. 2020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D2D2-5AD3-4B63-8515-308D0CFB4F1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2091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8500" b="1" dirty="0" smtClean="0"/>
              <a:t>RIMSKA KULTURA</a:t>
            </a:r>
            <a:endParaRPr lang="sl-SI" sz="85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7614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31024" y="440575"/>
            <a:ext cx="10422775" cy="573638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l-SI" sz="3500" dirty="0" smtClean="0">
                <a:solidFill>
                  <a:srgbClr val="FF0000"/>
                </a:solidFill>
              </a:rPr>
              <a:t>RIMSKA ZNANOST                   U-str.73-74</a:t>
            </a:r>
          </a:p>
          <a:p>
            <a:r>
              <a:rPr lang="sl-SI" dirty="0" smtClean="0"/>
              <a:t>Rimljani so prevzeli dosežke grške kulture</a:t>
            </a:r>
          </a:p>
          <a:p>
            <a:r>
              <a:rPr lang="sl-SI" dirty="0" smtClean="0">
                <a:solidFill>
                  <a:schemeClr val="accent6"/>
                </a:solidFill>
              </a:rPr>
              <a:t>RIMSKO PRAVO</a:t>
            </a:r>
            <a:r>
              <a:rPr lang="sl-SI" dirty="0" smtClean="0"/>
              <a:t>: zbirka zakonov, ki so določali pravice in dolžnosti državljanov</a:t>
            </a:r>
          </a:p>
          <a:p>
            <a:r>
              <a:rPr lang="sl-SI" dirty="0" smtClean="0">
                <a:solidFill>
                  <a:schemeClr val="accent6"/>
                </a:solidFill>
              </a:rPr>
              <a:t>GEOGRAFIJA</a:t>
            </a:r>
            <a:r>
              <a:rPr lang="sl-SI" dirty="0" smtClean="0"/>
              <a:t>: opisi novih krajev – zemljepis, razvoj kartografije</a:t>
            </a:r>
          </a:p>
          <a:p>
            <a:r>
              <a:rPr lang="sl-SI" dirty="0" smtClean="0">
                <a:solidFill>
                  <a:schemeClr val="accent6"/>
                </a:solidFill>
              </a:rPr>
              <a:t>MEDICINA:</a:t>
            </a:r>
            <a:r>
              <a:rPr lang="sl-SI" dirty="0" smtClean="0"/>
              <a:t> medicinska šola, najbolj znan zdravnik je </a:t>
            </a:r>
            <a:r>
              <a:rPr lang="sl-SI" dirty="0" err="1" smtClean="0"/>
              <a:t>Galen</a:t>
            </a:r>
            <a:endParaRPr lang="sl-SI" dirty="0" smtClean="0"/>
          </a:p>
          <a:p>
            <a:r>
              <a:rPr lang="sl-SI" dirty="0" smtClean="0">
                <a:solidFill>
                  <a:schemeClr val="accent6"/>
                </a:solidFill>
              </a:rPr>
              <a:t>FILOZOFIJA</a:t>
            </a:r>
            <a:r>
              <a:rPr lang="sl-SI" dirty="0" smtClean="0"/>
              <a:t>: velik vpliv grške filozofije</a:t>
            </a:r>
          </a:p>
          <a:p>
            <a:r>
              <a:rPr lang="sl-SI" dirty="0" smtClean="0">
                <a:solidFill>
                  <a:schemeClr val="accent6"/>
                </a:solidFill>
              </a:rPr>
              <a:t>ZGODOVINA</a:t>
            </a:r>
            <a:r>
              <a:rPr lang="sl-SI" dirty="0" smtClean="0"/>
              <a:t>: veliko zgodovinskih del, najbolj znan je Tacit</a:t>
            </a:r>
          </a:p>
          <a:p>
            <a:r>
              <a:rPr lang="sl-SI" dirty="0" smtClean="0">
                <a:solidFill>
                  <a:schemeClr val="accent6"/>
                </a:solidFill>
              </a:rPr>
              <a:t>UMETNOST</a:t>
            </a:r>
            <a:r>
              <a:rPr lang="sl-SI" dirty="0" smtClean="0"/>
              <a:t>: </a:t>
            </a:r>
            <a:r>
              <a:rPr lang="sl-SI" u="sng" dirty="0" smtClean="0"/>
              <a:t>jezik latinščina </a:t>
            </a:r>
            <a:r>
              <a:rPr lang="sl-SI" dirty="0" smtClean="0"/>
              <a:t>– iz latinščine so se razvili romanski jeziki; </a:t>
            </a:r>
            <a:r>
              <a:rPr lang="sl-SI" u="sng" dirty="0" smtClean="0"/>
              <a:t>rimske številke</a:t>
            </a:r>
            <a:r>
              <a:rPr lang="sl-SI" dirty="0" smtClean="0"/>
              <a:t> (zapiši današnji datum z rimskimi številkami); </a:t>
            </a:r>
          </a:p>
          <a:p>
            <a:pPr marL="0" indent="0">
              <a:buNone/>
            </a:pPr>
            <a:r>
              <a:rPr lang="sl-SI" dirty="0" smtClean="0"/>
              <a:t>   </a:t>
            </a:r>
            <a:r>
              <a:rPr lang="sl-SI" u="sng" dirty="0" smtClean="0"/>
              <a:t>pisava latinica</a:t>
            </a:r>
          </a:p>
        </p:txBody>
      </p:sp>
    </p:spTree>
    <p:extLst>
      <p:ext uri="{BB962C8B-B14F-4D97-AF65-F5344CB8AC3E}">
        <p14:creationId xmlns:p14="http://schemas.microsoft.com/office/powerpoint/2010/main" val="191831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230284" y="465513"/>
            <a:ext cx="10123515" cy="63342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l-SI" sz="3500" dirty="0" smtClean="0">
                <a:solidFill>
                  <a:srgbClr val="FF0000"/>
                </a:solidFill>
              </a:rPr>
              <a:t>2. RIMSKA ARHITEKTURA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5"/>
                </a:solidFill>
              </a:rPr>
              <a:t>TEMPLJI oz. SVETIŠČA </a:t>
            </a:r>
            <a:r>
              <a:rPr lang="sl-SI" dirty="0" smtClean="0"/>
              <a:t>– </a:t>
            </a:r>
            <a:r>
              <a:rPr lang="sl-SI" dirty="0" err="1" smtClean="0"/>
              <a:t>Parteon</a:t>
            </a:r>
            <a:r>
              <a:rPr lang="sl-SI" dirty="0" smtClean="0"/>
              <a:t> je okrogla stavba s kupolo posvečena vsem bogovom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5"/>
                </a:solidFill>
              </a:rPr>
              <a:t>TERME</a:t>
            </a:r>
            <a:r>
              <a:rPr lang="sl-SI" dirty="0" smtClean="0"/>
              <a:t> – kopališča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5"/>
                </a:solidFill>
              </a:rPr>
              <a:t>AMFITEATRI</a:t>
            </a:r>
            <a:r>
              <a:rPr lang="sl-SI" dirty="0" smtClean="0"/>
              <a:t> – nepokrito gledališče, stavba ovalne oblike za bojne igre, gladiatorske boje – KOLOSEJ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5"/>
                </a:solidFill>
              </a:rPr>
              <a:t>GLEDALIŠČA</a:t>
            </a:r>
            <a:r>
              <a:rPr lang="sl-SI" dirty="0" smtClean="0"/>
              <a:t> – podobna grškim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5"/>
                </a:solidFill>
              </a:rPr>
              <a:t>MOSTOVI </a:t>
            </a:r>
            <a:r>
              <a:rPr lang="sl-SI" smtClean="0">
                <a:solidFill>
                  <a:schemeClr val="accent5"/>
                </a:solidFill>
              </a:rPr>
              <a:t>in AKVADUKTI </a:t>
            </a:r>
            <a:r>
              <a:rPr lang="sl-SI" dirty="0" smtClean="0"/>
              <a:t>(vodovodi)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5"/>
                </a:solidFill>
              </a:rPr>
              <a:t>HIPODOROM</a:t>
            </a:r>
            <a:r>
              <a:rPr lang="sl-SI" dirty="0" smtClean="0"/>
              <a:t> – odvijajo se konjske dirke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5"/>
                </a:solidFill>
              </a:rPr>
              <a:t>SLAVOLOKI</a:t>
            </a:r>
            <a:r>
              <a:rPr lang="sl-SI" dirty="0" smtClean="0"/>
              <a:t> – spomeniki v obliki loka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5"/>
                </a:solidFill>
              </a:rPr>
              <a:t>CESTE</a:t>
            </a:r>
            <a:r>
              <a:rPr lang="sl-SI" dirty="0" smtClean="0"/>
              <a:t> – široke 4-10m, dobro grajene, tlakovane, ob cesti postavili </a:t>
            </a:r>
            <a:r>
              <a:rPr lang="sl-SI" b="1" dirty="0" err="1" smtClean="0"/>
              <a:t>miljne</a:t>
            </a:r>
            <a:r>
              <a:rPr lang="sl-SI" b="1" dirty="0" smtClean="0"/>
              <a:t> kamne ali miljnike</a:t>
            </a:r>
            <a:r>
              <a:rPr lang="sl-SI" dirty="0" smtClean="0"/>
              <a:t> 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5"/>
                </a:solidFill>
              </a:rPr>
              <a:t>FORUM </a:t>
            </a:r>
            <a:r>
              <a:rPr lang="sl-SI" dirty="0" smtClean="0"/>
              <a:t>– osrednji trg</a:t>
            </a:r>
          </a:p>
          <a:p>
            <a:pPr marL="0" indent="0">
              <a:buNone/>
            </a:pPr>
            <a:r>
              <a:rPr lang="sl-SI" dirty="0" smtClean="0">
                <a:solidFill>
                  <a:schemeClr val="accent5"/>
                </a:solidFill>
              </a:rPr>
              <a:t>MOZAIK</a:t>
            </a:r>
            <a:r>
              <a:rPr lang="sl-SI" dirty="0" smtClean="0"/>
              <a:t> – slika sestavljena iz raznobarvnih kamenčkov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0742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606829" y="340822"/>
            <a:ext cx="10746971" cy="5836141"/>
          </a:xfrm>
        </p:spPr>
        <p:txBody>
          <a:bodyPr/>
          <a:lstStyle/>
          <a:p>
            <a:r>
              <a:rPr lang="sl-SI" dirty="0" smtClean="0"/>
              <a:t>Poveži pare</a:t>
            </a:r>
            <a:r>
              <a:rPr lang="sl-SI" dirty="0"/>
              <a:t>.</a:t>
            </a:r>
            <a:endParaRPr lang="sl-SI" dirty="0" smtClean="0"/>
          </a:p>
          <a:p>
            <a:r>
              <a:rPr lang="sl-SI" dirty="0" smtClean="0"/>
              <a:t>Rešitev zapiši v zvezek.</a:t>
            </a:r>
          </a:p>
          <a:p>
            <a:pPr marL="0" indent="0">
              <a:buNone/>
            </a:pPr>
            <a:endParaRPr lang="sl-SI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525816"/>
              </p:ext>
            </p:extLst>
          </p:nvPr>
        </p:nvGraphicFramePr>
        <p:xfrm>
          <a:off x="5361478" y="673633"/>
          <a:ext cx="5070764" cy="51705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0151">
                  <a:extLst>
                    <a:ext uri="{9D8B030D-6E8A-4147-A177-3AD203B41FA5}">
                      <a16:colId xmlns:a16="http://schemas.microsoft.com/office/drawing/2014/main" val="117253148"/>
                    </a:ext>
                  </a:extLst>
                </a:gridCol>
                <a:gridCol w="2560613">
                  <a:extLst>
                    <a:ext uri="{9D8B030D-6E8A-4147-A177-3AD203B41FA5}">
                      <a16:colId xmlns:a16="http://schemas.microsoft.com/office/drawing/2014/main" val="4053123130"/>
                    </a:ext>
                  </a:extLst>
                </a:gridCol>
              </a:tblGrid>
              <a:tr h="1083849">
                <a:tc>
                  <a:txBody>
                    <a:bodyPr/>
                    <a:lstStyle/>
                    <a:p>
                      <a:r>
                        <a:rPr lang="sl-SI" dirty="0" smtClean="0"/>
                        <a:t>akvadukt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kanalizacija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5798184"/>
                  </a:ext>
                </a:extLst>
              </a:tr>
              <a:tr h="1083849">
                <a:tc>
                  <a:txBody>
                    <a:bodyPr/>
                    <a:lstStyle/>
                    <a:p>
                      <a:r>
                        <a:rPr lang="sl-SI" dirty="0" smtClean="0"/>
                        <a:t>viadukt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vodovod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8774"/>
                  </a:ext>
                </a:extLst>
              </a:tr>
              <a:tr h="1083849">
                <a:tc>
                  <a:txBody>
                    <a:bodyPr/>
                    <a:lstStyle/>
                    <a:p>
                      <a:r>
                        <a:rPr lang="sl-SI" dirty="0" smtClean="0"/>
                        <a:t>kloaka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mestni trg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4994906"/>
                  </a:ext>
                </a:extLst>
              </a:tr>
              <a:tr h="1083849">
                <a:tc>
                  <a:txBody>
                    <a:bodyPr/>
                    <a:lstStyle/>
                    <a:p>
                      <a:r>
                        <a:rPr lang="sl-SI" dirty="0" smtClean="0"/>
                        <a:t>forum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cesta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109504"/>
                  </a:ext>
                </a:extLst>
              </a:tr>
              <a:tr h="835121">
                <a:tc>
                  <a:txBody>
                    <a:bodyPr/>
                    <a:lstStyle/>
                    <a:p>
                      <a:r>
                        <a:rPr lang="sl-SI" dirty="0" smtClean="0"/>
                        <a:t>via</a:t>
                      </a:r>
                      <a:endParaRPr lang="sl-S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l-SI" dirty="0" smtClean="0"/>
                        <a:t>most</a:t>
                      </a:r>
                      <a:endParaRPr lang="sl-S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30541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204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značba mesta vsebine 6"/>
          <p:cNvSpPr>
            <a:spLocks noGrp="1"/>
          </p:cNvSpPr>
          <p:nvPr>
            <p:ph idx="1"/>
          </p:nvPr>
        </p:nvSpPr>
        <p:spPr>
          <a:xfrm>
            <a:off x="395318" y="234603"/>
            <a:ext cx="11538065" cy="621237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sz="3300" i="1" dirty="0" smtClean="0"/>
              <a:t>Odgovori na vprašanja v učbeniku. Prepiši vprašanje in odgovore zapiši v zvezek.</a:t>
            </a:r>
          </a:p>
          <a:p>
            <a:r>
              <a:rPr lang="sl-SI" sz="3500" dirty="0" smtClean="0"/>
              <a:t>str. 77 – glej vprašanja pod rubriko PONOVIMO – odgovori na vprašanja 3, 4 in </a:t>
            </a:r>
            <a:r>
              <a:rPr lang="sl-SI" sz="3500" dirty="0" smtClean="0"/>
              <a:t>5</a:t>
            </a:r>
            <a:endParaRPr lang="sl-SI" sz="3500" dirty="0" smtClean="0"/>
          </a:p>
          <a:p>
            <a:r>
              <a:rPr lang="sl-SI" sz="3500" dirty="0" smtClean="0"/>
              <a:t>str. 81-82 – preberi besedilo v </a:t>
            </a:r>
            <a:r>
              <a:rPr lang="sl-SI" sz="3500" dirty="0"/>
              <a:t>učbeniku, prepiši </a:t>
            </a:r>
            <a:r>
              <a:rPr lang="sl-SI" sz="3500" dirty="0" smtClean="0"/>
              <a:t>spodnja vprašanja  in </a:t>
            </a:r>
            <a:r>
              <a:rPr lang="sl-SI" sz="3500" smtClean="0"/>
              <a:t>zapiši </a:t>
            </a:r>
            <a:r>
              <a:rPr lang="sl-SI" sz="3500" smtClean="0"/>
              <a:t>odgovor</a:t>
            </a:r>
            <a:endParaRPr lang="sl-SI" sz="3500" dirty="0" smtClean="0"/>
          </a:p>
          <a:p>
            <a:pPr marL="514350" indent="-514350">
              <a:buAutoNum type="alphaLcParenR"/>
            </a:pPr>
            <a:r>
              <a:rPr lang="sl-SI" sz="3500" dirty="0" smtClean="0"/>
              <a:t>Kaj je romanizacija?</a:t>
            </a:r>
          </a:p>
          <a:p>
            <a:pPr marL="514350" indent="-514350">
              <a:buAutoNum type="alphaLcParenR"/>
            </a:pPr>
            <a:r>
              <a:rPr lang="sl-SI" sz="3500" dirty="0" smtClean="0"/>
              <a:t>Kaj je spodbujalo romanizacijo?</a:t>
            </a:r>
          </a:p>
          <a:p>
            <a:pPr marL="514350" indent="-514350">
              <a:buAutoNum type="alphaLcParenR"/>
            </a:pPr>
            <a:r>
              <a:rPr lang="sl-SI" sz="3500" dirty="0" smtClean="0"/>
              <a:t>Katera gospodarska panoga je bila v rimskem cesarstvu najpomembnejša?</a:t>
            </a:r>
          </a:p>
          <a:p>
            <a:pPr marL="514350" indent="-514350">
              <a:buAutoNum type="alphaLcParenR"/>
            </a:pPr>
            <a:r>
              <a:rPr lang="sl-SI" sz="3500" dirty="0" smtClean="0"/>
              <a:t>Katere obrti so bile razvite?</a:t>
            </a:r>
          </a:p>
          <a:p>
            <a:pPr marL="514350" indent="-514350">
              <a:buAutoNum type="alphaLcParenR"/>
            </a:pPr>
            <a:r>
              <a:rPr lang="sl-SI" sz="3500" dirty="0" smtClean="0"/>
              <a:t>Navedi dejavnike, ki so vplivali na razcvet trgovine.</a:t>
            </a:r>
          </a:p>
          <a:p>
            <a:pPr marL="514350" indent="-514350">
              <a:buAutoNum type="alphaLcParenR"/>
            </a:pPr>
            <a:r>
              <a:rPr lang="sl-SI" sz="3500" dirty="0" smtClean="0"/>
              <a:t>Zakaj so bile pomembne ceste?</a:t>
            </a:r>
          </a:p>
          <a:p>
            <a:pPr marL="514350" indent="-514350">
              <a:buAutoNum type="alphaLcParenR"/>
            </a:pPr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987431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280</Words>
  <Application>Microsoft Office PowerPoint</Application>
  <PresentationFormat>Širokozaslonsko</PresentationFormat>
  <Paragraphs>43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Officeova tema</vt:lpstr>
      <vt:lpstr>RIMSKA KULTURA</vt:lpstr>
      <vt:lpstr>PowerPointova predstavitev</vt:lpstr>
      <vt:lpstr>PowerPointova predstavitev</vt:lpstr>
      <vt:lpstr>PowerPointova predstavitev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RIMSKA KULTURA</dc:title>
  <dc:creator>SIO</dc:creator>
  <cp:lastModifiedBy>SIO</cp:lastModifiedBy>
  <cp:revision>2</cp:revision>
  <dcterms:created xsi:type="dcterms:W3CDTF">2020-03-16T08:13:09Z</dcterms:created>
  <dcterms:modified xsi:type="dcterms:W3CDTF">2020-03-16T08:16:18Z</dcterms:modified>
</cp:coreProperties>
</file>