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ssi, Katja" userId="cd0835ed-edd9-4dc4-bda4-4c57329bceac" providerId="ADAL" clId="{631F59B8-2CDB-4D61-B19B-27B227AC3584}"/>
    <pc:docChg chg="undo custSel addSld modSld">
      <pc:chgData name="Lenassi, Katja" userId="cd0835ed-edd9-4dc4-bda4-4c57329bceac" providerId="ADAL" clId="{631F59B8-2CDB-4D61-B19B-27B227AC3584}" dt="2020-04-30T18:08:50.253" v="6531" actId="255"/>
      <pc:docMkLst>
        <pc:docMk/>
      </pc:docMkLst>
      <pc:sldChg chg="addSp modSp mod">
        <pc:chgData name="Lenassi, Katja" userId="cd0835ed-edd9-4dc4-bda4-4c57329bceac" providerId="ADAL" clId="{631F59B8-2CDB-4D61-B19B-27B227AC3584}" dt="2020-04-30T09:14:38.611" v="512" actId="20577"/>
        <pc:sldMkLst>
          <pc:docMk/>
          <pc:sldMk cId="3433703559" sldId="257"/>
        </pc:sldMkLst>
        <pc:spChg chg="mod">
          <ac:chgData name="Lenassi, Katja" userId="cd0835ed-edd9-4dc4-bda4-4c57329bceac" providerId="ADAL" clId="{631F59B8-2CDB-4D61-B19B-27B227AC3584}" dt="2020-04-30T09:12:11.332" v="410" actId="14100"/>
          <ac:spMkLst>
            <pc:docMk/>
            <pc:sldMk cId="3433703559" sldId="257"/>
            <ac:spMk id="2" creationId="{1342DA06-8FE0-4ABE-8290-C9F6270DDE4B}"/>
          </ac:spMkLst>
        </pc:spChg>
        <pc:spChg chg="mod">
          <ac:chgData name="Lenassi, Katja" userId="cd0835ed-edd9-4dc4-bda4-4c57329bceac" providerId="ADAL" clId="{631F59B8-2CDB-4D61-B19B-27B227AC3584}" dt="2020-04-30T09:14:38.611" v="512" actId="20577"/>
          <ac:spMkLst>
            <pc:docMk/>
            <pc:sldMk cId="3433703559" sldId="257"/>
            <ac:spMk id="3" creationId="{78D3C60E-87E2-4458-B3FC-1E6FEC83084D}"/>
          </ac:spMkLst>
        </pc:spChg>
        <pc:spChg chg="add mod">
          <ac:chgData name="Lenassi, Katja" userId="cd0835ed-edd9-4dc4-bda4-4c57329bceac" providerId="ADAL" clId="{631F59B8-2CDB-4D61-B19B-27B227AC3584}" dt="2020-04-30T09:14:08.076" v="493" actId="1076"/>
          <ac:spMkLst>
            <pc:docMk/>
            <pc:sldMk cId="3433703559" sldId="257"/>
            <ac:spMk id="10" creationId="{E2E48E5A-3895-4F94-8A2E-41D18F662040}"/>
          </ac:spMkLst>
        </pc:spChg>
        <pc:spChg chg="add mod">
          <ac:chgData name="Lenassi, Katja" userId="cd0835ed-edd9-4dc4-bda4-4c57329bceac" providerId="ADAL" clId="{631F59B8-2CDB-4D61-B19B-27B227AC3584}" dt="2020-04-30T09:14:12.780" v="494" actId="1076"/>
          <ac:spMkLst>
            <pc:docMk/>
            <pc:sldMk cId="3433703559" sldId="257"/>
            <ac:spMk id="11" creationId="{EDFCE81D-B91A-45A7-998C-B7A6AFF2F7DA}"/>
          </ac:spMkLst>
        </pc:spChg>
        <pc:spChg chg="add mod">
          <ac:chgData name="Lenassi, Katja" userId="cd0835ed-edd9-4dc4-bda4-4c57329bceac" providerId="ADAL" clId="{631F59B8-2CDB-4D61-B19B-27B227AC3584}" dt="2020-04-30T09:14:30.027" v="511" actId="122"/>
          <ac:spMkLst>
            <pc:docMk/>
            <pc:sldMk cId="3433703559" sldId="257"/>
            <ac:spMk id="12" creationId="{9C72428B-2219-455C-8450-483DBF4FD2E1}"/>
          </ac:spMkLst>
        </pc:spChg>
        <pc:picChg chg="add mod modCrop">
          <ac:chgData name="Lenassi, Katja" userId="cd0835ed-edd9-4dc4-bda4-4c57329bceac" providerId="ADAL" clId="{631F59B8-2CDB-4D61-B19B-27B227AC3584}" dt="2020-04-30T09:12:28.679" v="414" actId="1076"/>
          <ac:picMkLst>
            <pc:docMk/>
            <pc:sldMk cId="3433703559" sldId="257"/>
            <ac:picMk id="5" creationId="{27136B7B-2DD7-4E9B-96D8-E615DC850CC8}"/>
          </ac:picMkLst>
        </pc:picChg>
        <pc:picChg chg="add mod">
          <ac:chgData name="Lenassi, Katja" userId="cd0835ed-edd9-4dc4-bda4-4c57329bceac" providerId="ADAL" clId="{631F59B8-2CDB-4D61-B19B-27B227AC3584}" dt="2020-04-30T09:12:25.598" v="413" actId="1076"/>
          <ac:picMkLst>
            <pc:docMk/>
            <pc:sldMk cId="3433703559" sldId="257"/>
            <ac:picMk id="7" creationId="{B848DF54-2A2B-40EB-8F7C-D648DF769008}"/>
          </ac:picMkLst>
        </pc:picChg>
        <pc:picChg chg="add mod modCrop">
          <ac:chgData name="Lenassi, Katja" userId="cd0835ed-edd9-4dc4-bda4-4c57329bceac" providerId="ADAL" clId="{631F59B8-2CDB-4D61-B19B-27B227AC3584}" dt="2020-04-30T09:12:22.088" v="412" actId="1076"/>
          <ac:picMkLst>
            <pc:docMk/>
            <pc:sldMk cId="3433703559" sldId="257"/>
            <ac:picMk id="9" creationId="{F72BCEF7-8315-4C1F-B2DD-B681DCD4370F}"/>
          </ac:picMkLst>
        </pc:picChg>
      </pc:sldChg>
      <pc:sldChg chg="addSp delSp modSp new mod">
        <pc:chgData name="Lenassi, Katja" userId="cd0835ed-edd9-4dc4-bda4-4c57329bceac" providerId="ADAL" clId="{631F59B8-2CDB-4D61-B19B-27B227AC3584}" dt="2020-04-30T10:01:07.274" v="1116" actId="1076"/>
        <pc:sldMkLst>
          <pc:docMk/>
          <pc:sldMk cId="4001799997" sldId="258"/>
        </pc:sldMkLst>
        <pc:spChg chg="mod">
          <ac:chgData name="Lenassi, Katja" userId="cd0835ed-edd9-4dc4-bda4-4c57329bceac" providerId="ADAL" clId="{631F59B8-2CDB-4D61-B19B-27B227AC3584}" dt="2020-04-30T09:15:19.889" v="527" actId="14100"/>
          <ac:spMkLst>
            <pc:docMk/>
            <pc:sldMk cId="4001799997" sldId="258"/>
            <ac:spMk id="2" creationId="{79EC20B3-7BF7-4675-A028-D11CEB32B859}"/>
          </ac:spMkLst>
        </pc:spChg>
        <pc:spChg chg="mod">
          <ac:chgData name="Lenassi, Katja" userId="cd0835ed-edd9-4dc4-bda4-4c57329bceac" providerId="ADAL" clId="{631F59B8-2CDB-4D61-B19B-27B227AC3584}" dt="2020-04-30T09:47:14.386" v="986" actId="403"/>
          <ac:spMkLst>
            <pc:docMk/>
            <pc:sldMk cId="4001799997" sldId="258"/>
            <ac:spMk id="3" creationId="{630E691D-7E1C-4129-B060-8C226964D2F0}"/>
          </ac:spMkLst>
        </pc:spChg>
        <pc:spChg chg="add mod">
          <ac:chgData name="Lenassi, Katja" userId="cd0835ed-edd9-4dc4-bda4-4c57329bceac" providerId="ADAL" clId="{631F59B8-2CDB-4D61-B19B-27B227AC3584}" dt="2020-04-30T09:55:19.240" v="1038" actId="20577"/>
          <ac:spMkLst>
            <pc:docMk/>
            <pc:sldMk cId="4001799997" sldId="258"/>
            <ac:spMk id="4" creationId="{0C4BE6D5-6A46-4939-920B-C39C54B92329}"/>
          </ac:spMkLst>
        </pc:spChg>
        <pc:spChg chg="add mod ord topLvl">
          <ac:chgData name="Lenassi, Katja" userId="cd0835ed-edd9-4dc4-bda4-4c57329bceac" providerId="ADAL" clId="{631F59B8-2CDB-4D61-B19B-27B227AC3584}" dt="2020-04-30T10:00:54.401" v="1113" actId="1076"/>
          <ac:spMkLst>
            <pc:docMk/>
            <pc:sldMk cId="4001799997" sldId="258"/>
            <ac:spMk id="16" creationId="{E7503EA4-FD91-45A3-9C53-FEACA11D696B}"/>
          </ac:spMkLst>
        </pc:spChg>
        <pc:spChg chg="add del mod topLvl">
          <ac:chgData name="Lenassi, Katja" userId="cd0835ed-edd9-4dc4-bda4-4c57329bceac" providerId="ADAL" clId="{631F59B8-2CDB-4D61-B19B-27B227AC3584}" dt="2020-04-30T09:59:12.630" v="1101" actId="478"/>
          <ac:spMkLst>
            <pc:docMk/>
            <pc:sldMk cId="4001799997" sldId="258"/>
            <ac:spMk id="17" creationId="{EC0B39D9-13BF-4705-BDC6-4B5EFEBFBCEF}"/>
          </ac:spMkLst>
        </pc:spChg>
        <pc:spChg chg="add mod">
          <ac:chgData name="Lenassi, Katja" userId="cd0835ed-edd9-4dc4-bda4-4c57329bceac" providerId="ADAL" clId="{631F59B8-2CDB-4D61-B19B-27B227AC3584}" dt="2020-04-30T09:58:00.403" v="1088" actId="164"/>
          <ac:spMkLst>
            <pc:docMk/>
            <pc:sldMk cId="4001799997" sldId="258"/>
            <ac:spMk id="18" creationId="{313F3A70-F6CA-4767-ACB1-1712DC9B7AFD}"/>
          </ac:spMkLst>
        </pc:spChg>
        <pc:spChg chg="add mod">
          <ac:chgData name="Lenassi, Katja" userId="cd0835ed-edd9-4dc4-bda4-4c57329bceac" providerId="ADAL" clId="{631F59B8-2CDB-4D61-B19B-27B227AC3584}" dt="2020-04-30T09:57:24.132" v="1081" actId="164"/>
          <ac:spMkLst>
            <pc:docMk/>
            <pc:sldMk cId="4001799997" sldId="258"/>
            <ac:spMk id="19" creationId="{99661F9C-3B8F-4D7F-80CA-78BBDB56D5C1}"/>
          </ac:spMkLst>
        </pc:spChg>
        <pc:spChg chg="add mod">
          <ac:chgData name="Lenassi, Katja" userId="cd0835ed-edd9-4dc4-bda4-4c57329bceac" providerId="ADAL" clId="{631F59B8-2CDB-4D61-B19B-27B227AC3584}" dt="2020-04-30T09:57:29.847" v="1082" actId="404"/>
          <ac:spMkLst>
            <pc:docMk/>
            <pc:sldMk cId="4001799997" sldId="258"/>
            <ac:spMk id="20" creationId="{BABF79B4-442B-4956-95F9-79CE6CF654B2}"/>
          </ac:spMkLst>
        </pc:spChg>
        <pc:grpChg chg="add mod">
          <ac:chgData name="Lenassi, Katja" userId="cd0835ed-edd9-4dc4-bda4-4c57329bceac" providerId="ADAL" clId="{631F59B8-2CDB-4D61-B19B-27B227AC3584}" dt="2020-04-30T10:01:07.274" v="1116" actId="1076"/>
          <ac:grpSpMkLst>
            <pc:docMk/>
            <pc:sldMk cId="4001799997" sldId="258"/>
            <ac:grpSpMk id="21" creationId="{7F22E7A2-A51D-4BAA-BA6E-3FC7F0E25DC2}"/>
          </ac:grpSpMkLst>
        </pc:grpChg>
        <pc:grpChg chg="add mod">
          <ac:chgData name="Lenassi, Katja" userId="cd0835ed-edd9-4dc4-bda4-4c57329bceac" providerId="ADAL" clId="{631F59B8-2CDB-4D61-B19B-27B227AC3584}" dt="2020-04-30T10:01:03.916" v="1115" actId="1076"/>
          <ac:grpSpMkLst>
            <pc:docMk/>
            <pc:sldMk cId="4001799997" sldId="258"/>
            <ac:grpSpMk id="22" creationId="{305F7AA6-785F-4B1A-B626-8EF985F9C2AA}"/>
          </ac:grpSpMkLst>
        </pc:grpChg>
        <pc:grpChg chg="add mod">
          <ac:chgData name="Lenassi, Katja" userId="cd0835ed-edd9-4dc4-bda4-4c57329bceac" providerId="ADAL" clId="{631F59B8-2CDB-4D61-B19B-27B227AC3584}" dt="2020-04-30T10:00:59.382" v="1114" actId="1076"/>
          <ac:grpSpMkLst>
            <pc:docMk/>
            <pc:sldMk cId="4001799997" sldId="258"/>
            <ac:grpSpMk id="23" creationId="{64F9BC70-0AF0-4594-AD24-2A1167D4CD6F}"/>
          </ac:grpSpMkLst>
        </pc:grpChg>
        <pc:grpChg chg="add del mod">
          <ac:chgData name="Lenassi, Katja" userId="cd0835ed-edd9-4dc4-bda4-4c57329bceac" providerId="ADAL" clId="{631F59B8-2CDB-4D61-B19B-27B227AC3584}" dt="2020-04-30T09:59:22.849" v="1102" actId="165"/>
          <ac:grpSpMkLst>
            <pc:docMk/>
            <pc:sldMk cId="4001799997" sldId="258"/>
            <ac:grpSpMk id="24" creationId="{63208335-BBB9-465A-9344-CBD1538949FD}"/>
          </ac:grpSpMkLst>
        </pc:grpChg>
        <pc:grpChg chg="add del mod">
          <ac:chgData name="Lenassi, Katja" userId="cd0835ed-edd9-4dc4-bda4-4c57329bceac" providerId="ADAL" clId="{631F59B8-2CDB-4D61-B19B-27B227AC3584}" dt="2020-04-30T09:59:12.630" v="1101" actId="478"/>
          <ac:grpSpMkLst>
            <pc:docMk/>
            <pc:sldMk cId="4001799997" sldId="258"/>
            <ac:grpSpMk id="25" creationId="{4B22B310-9401-4B18-9733-8BB6602F3618}"/>
          </ac:grpSpMkLst>
        </pc:grpChg>
        <pc:grpChg chg="add mod">
          <ac:chgData name="Lenassi, Katja" userId="cd0835ed-edd9-4dc4-bda4-4c57329bceac" providerId="ADAL" clId="{631F59B8-2CDB-4D61-B19B-27B227AC3584}" dt="2020-04-30T10:00:19.168" v="1108" actId="164"/>
          <ac:grpSpMkLst>
            <pc:docMk/>
            <pc:sldMk cId="4001799997" sldId="258"/>
            <ac:grpSpMk id="26" creationId="{691E0D67-DB4F-40CB-BC04-00CC8DB7A946}"/>
          </ac:grpSpMkLst>
        </pc:grpChg>
        <pc:grpChg chg="add mod">
          <ac:chgData name="Lenassi, Katja" userId="cd0835ed-edd9-4dc4-bda4-4c57329bceac" providerId="ADAL" clId="{631F59B8-2CDB-4D61-B19B-27B227AC3584}" dt="2020-04-30T10:00:45.093" v="1112" actId="14100"/>
          <ac:grpSpMkLst>
            <pc:docMk/>
            <pc:sldMk cId="4001799997" sldId="258"/>
            <ac:grpSpMk id="27" creationId="{806C6204-D176-419C-AEAA-21986319CCB5}"/>
          </ac:grpSpMkLst>
        </pc:grpChg>
        <pc:picChg chg="add del mod">
          <ac:chgData name="Lenassi, Katja" userId="cd0835ed-edd9-4dc4-bda4-4c57329bceac" providerId="ADAL" clId="{631F59B8-2CDB-4D61-B19B-27B227AC3584}" dt="2020-04-30T09:47:42.213" v="988" actId="478"/>
          <ac:picMkLst>
            <pc:docMk/>
            <pc:sldMk cId="4001799997" sldId="258"/>
            <ac:picMk id="6" creationId="{9BE51CF7-99E6-4BFD-86B4-69AA135669AA}"/>
          </ac:picMkLst>
        </pc:picChg>
        <pc:picChg chg="add mod">
          <ac:chgData name="Lenassi, Katja" userId="cd0835ed-edd9-4dc4-bda4-4c57329bceac" providerId="ADAL" clId="{631F59B8-2CDB-4D61-B19B-27B227AC3584}" dt="2020-04-30T09:56:53.958" v="1077" actId="164"/>
          <ac:picMkLst>
            <pc:docMk/>
            <pc:sldMk cId="4001799997" sldId="258"/>
            <ac:picMk id="8" creationId="{1525C803-7A7D-48F9-9BD9-50C4308322A5}"/>
          </ac:picMkLst>
        </pc:picChg>
        <pc:picChg chg="add mod topLvl">
          <ac:chgData name="Lenassi, Katja" userId="cd0835ed-edd9-4dc4-bda4-4c57329bceac" providerId="ADAL" clId="{631F59B8-2CDB-4D61-B19B-27B227AC3584}" dt="2020-04-30T09:59:52.086" v="1106" actId="164"/>
          <ac:picMkLst>
            <pc:docMk/>
            <pc:sldMk cId="4001799997" sldId="258"/>
            <ac:picMk id="10" creationId="{694AA49E-F405-4126-B771-ADE90B16A75F}"/>
          </ac:picMkLst>
        </pc:picChg>
        <pc:picChg chg="add mod">
          <ac:chgData name="Lenassi, Katja" userId="cd0835ed-edd9-4dc4-bda4-4c57329bceac" providerId="ADAL" clId="{631F59B8-2CDB-4D61-B19B-27B227AC3584}" dt="2020-04-30T09:58:00.403" v="1088" actId="164"/>
          <ac:picMkLst>
            <pc:docMk/>
            <pc:sldMk cId="4001799997" sldId="258"/>
            <ac:picMk id="12" creationId="{1E617012-5B04-4DFF-8BE1-C579F45C27C8}"/>
          </ac:picMkLst>
        </pc:picChg>
        <pc:picChg chg="add mod topLvl">
          <ac:chgData name="Lenassi, Katja" userId="cd0835ed-edd9-4dc4-bda4-4c57329bceac" providerId="ADAL" clId="{631F59B8-2CDB-4D61-B19B-27B227AC3584}" dt="2020-04-30T09:59:52.086" v="1106" actId="164"/>
          <ac:picMkLst>
            <pc:docMk/>
            <pc:sldMk cId="4001799997" sldId="258"/>
            <ac:picMk id="13" creationId="{DB41BA68-2DEF-489D-BC3F-63A5E23E569E}"/>
          </ac:picMkLst>
        </pc:picChg>
        <pc:picChg chg="add mod">
          <ac:chgData name="Lenassi, Katja" userId="cd0835ed-edd9-4dc4-bda4-4c57329bceac" providerId="ADAL" clId="{631F59B8-2CDB-4D61-B19B-27B227AC3584}" dt="2020-04-30T09:57:24.132" v="1081" actId="164"/>
          <ac:picMkLst>
            <pc:docMk/>
            <pc:sldMk cId="4001799997" sldId="258"/>
            <ac:picMk id="15" creationId="{51B426A1-4854-4AA6-93A0-F5E2A5025C5B}"/>
          </ac:picMkLst>
        </pc:picChg>
      </pc:sldChg>
      <pc:sldChg chg="addSp delSp modSp new mod">
        <pc:chgData name="Lenassi, Katja" userId="cd0835ed-edd9-4dc4-bda4-4c57329bceac" providerId="ADAL" clId="{631F59B8-2CDB-4D61-B19B-27B227AC3584}" dt="2020-04-30T15:19:19.081" v="1746" actId="1076"/>
        <pc:sldMkLst>
          <pc:docMk/>
          <pc:sldMk cId="1787512520" sldId="259"/>
        </pc:sldMkLst>
        <pc:spChg chg="del">
          <ac:chgData name="Lenassi, Katja" userId="cd0835ed-edd9-4dc4-bda4-4c57329bceac" providerId="ADAL" clId="{631F59B8-2CDB-4D61-B19B-27B227AC3584}" dt="2020-04-30T15:04:00.923" v="1534" actId="478"/>
          <ac:spMkLst>
            <pc:docMk/>
            <pc:sldMk cId="1787512520" sldId="259"/>
            <ac:spMk id="2" creationId="{F9344035-A4A2-4003-B6E6-A9A354FA144A}"/>
          </ac:spMkLst>
        </pc:spChg>
        <pc:spChg chg="mod">
          <ac:chgData name="Lenassi, Katja" userId="cd0835ed-edd9-4dc4-bda4-4c57329bceac" providerId="ADAL" clId="{631F59B8-2CDB-4D61-B19B-27B227AC3584}" dt="2020-04-30T15:04:06.447" v="1535" actId="14100"/>
          <ac:spMkLst>
            <pc:docMk/>
            <pc:sldMk cId="1787512520" sldId="259"/>
            <ac:spMk id="3" creationId="{6756AE5C-994C-4D47-930C-47508220B9E7}"/>
          </ac:spMkLst>
        </pc:spChg>
        <pc:spChg chg="add mod topLvl">
          <ac:chgData name="Lenassi, Katja" userId="cd0835ed-edd9-4dc4-bda4-4c57329bceac" providerId="ADAL" clId="{631F59B8-2CDB-4D61-B19B-27B227AC3584}" dt="2020-04-30T15:18:34.974" v="1738" actId="164"/>
          <ac:spMkLst>
            <pc:docMk/>
            <pc:sldMk cId="1787512520" sldId="259"/>
            <ac:spMk id="16" creationId="{874C1045-43B8-42D0-8D87-3BD2F1099DDA}"/>
          </ac:spMkLst>
        </pc:spChg>
        <pc:spChg chg="add mod">
          <ac:chgData name="Lenassi, Katja" userId="cd0835ed-edd9-4dc4-bda4-4c57329bceac" providerId="ADAL" clId="{631F59B8-2CDB-4D61-B19B-27B227AC3584}" dt="2020-04-30T15:11:53.016" v="1643" actId="164"/>
          <ac:spMkLst>
            <pc:docMk/>
            <pc:sldMk cId="1787512520" sldId="259"/>
            <ac:spMk id="18" creationId="{28C15747-D4B7-4479-A1A1-22671435F653}"/>
          </ac:spMkLst>
        </pc:spChg>
        <pc:spChg chg="add mod">
          <ac:chgData name="Lenassi, Katja" userId="cd0835ed-edd9-4dc4-bda4-4c57329bceac" providerId="ADAL" clId="{631F59B8-2CDB-4D61-B19B-27B227AC3584}" dt="2020-04-30T15:12:20.537" v="1646" actId="164"/>
          <ac:spMkLst>
            <pc:docMk/>
            <pc:sldMk cId="1787512520" sldId="259"/>
            <ac:spMk id="21" creationId="{08F3C0D1-0F73-4B1B-A1C8-05BBDA0508CC}"/>
          </ac:spMkLst>
        </pc:spChg>
        <pc:spChg chg="add mod">
          <ac:chgData name="Lenassi, Katja" userId="cd0835ed-edd9-4dc4-bda4-4c57329bceac" providerId="ADAL" clId="{631F59B8-2CDB-4D61-B19B-27B227AC3584}" dt="2020-04-30T15:12:49.214" v="1664" actId="164"/>
          <ac:spMkLst>
            <pc:docMk/>
            <pc:sldMk cId="1787512520" sldId="259"/>
            <ac:spMk id="25" creationId="{FCEFD94F-CF3B-47BF-80F3-B631A25AB45C}"/>
          </ac:spMkLst>
        </pc:spChg>
        <pc:spChg chg="add mod">
          <ac:chgData name="Lenassi, Katja" userId="cd0835ed-edd9-4dc4-bda4-4c57329bceac" providerId="ADAL" clId="{631F59B8-2CDB-4D61-B19B-27B227AC3584}" dt="2020-04-30T15:13:58.861" v="1692" actId="164"/>
          <ac:spMkLst>
            <pc:docMk/>
            <pc:sldMk cId="1787512520" sldId="259"/>
            <ac:spMk id="27" creationId="{6624D526-4D76-44BB-A408-BF2FB67675A1}"/>
          </ac:spMkLst>
        </pc:spChg>
        <pc:spChg chg="add mod topLvl">
          <ac:chgData name="Lenassi, Katja" userId="cd0835ed-edd9-4dc4-bda4-4c57329bceac" providerId="ADAL" clId="{631F59B8-2CDB-4D61-B19B-27B227AC3584}" dt="2020-04-30T15:19:10.875" v="1744" actId="164"/>
          <ac:spMkLst>
            <pc:docMk/>
            <pc:sldMk cId="1787512520" sldId="259"/>
            <ac:spMk id="29" creationId="{CDF780A9-03E3-4A08-888C-0A471A126DE4}"/>
          </ac:spMkLst>
        </pc:spChg>
        <pc:grpChg chg="add del mod">
          <ac:chgData name="Lenassi, Katja" userId="cd0835ed-edd9-4dc4-bda4-4c57329bceac" providerId="ADAL" clId="{631F59B8-2CDB-4D61-B19B-27B227AC3584}" dt="2020-04-30T15:18:16.679" v="1736" actId="165"/>
          <ac:grpSpMkLst>
            <pc:docMk/>
            <pc:sldMk cId="1787512520" sldId="259"/>
            <ac:grpSpMk id="22" creationId="{262A2071-5CEC-4B98-BCC7-EF3BD876676D}"/>
          </ac:grpSpMkLst>
        </pc:grpChg>
        <pc:grpChg chg="add mod">
          <ac:chgData name="Lenassi, Katja" userId="cd0835ed-edd9-4dc4-bda4-4c57329bceac" providerId="ADAL" clId="{631F59B8-2CDB-4D61-B19B-27B227AC3584}" dt="2020-04-30T15:17:55.862" v="1731" actId="1076"/>
          <ac:grpSpMkLst>
            <pc:docMk/>
            <pc:sldMk cId="1787512520" sldId="259"/>
            <ac:grpSpMk id="23" creationId="{6F96B5B6-EB72-4DD8-9A08-6F5268FA6D75}"/>
          </ac:grpSpMkLst>
        </pc:grpChg>
        <pc:grpChg chg="add mod">
          <ac:chgData name="Lenassi, Katja" userId="cd0835ed-edd9-4dc4-bda4-4c57329bceac" providerId="ADAL" clId="{631F59B8-2CDB-4D61-B19B-27B227AC3584}" dt="2020-04-30T15:17:58.262" v="1732" actId="1076"/>
          <ac:grpSpMkLst>
            <pc:docMk/>
            <pc:sldMk cId="1787512520" sldId="259"/>
            <ac:grpSpMk id="24" creationId="{BA914F5D-C0FA-4A33-B7EB-05B1F2B9DF33}"/>
          </ac:grpSpMkLst>
        </pc:grpChg>
        <pc:grpChg chg="add mod">
          <ac:chgData name="Lenassi, Katja" userId="cd0835ed-edd9-4dc4-bda4-4c57329bceac" providerId="ADAL" clId="{631F59B8-2CDB-4D61-B19B-27B227AC3584}" dt="2020-04-30T15:18:38.045" v="1739" actId="1076"/>
          <ac:grpSpMkLst>
            <pc:docMk/>
            <pc:sldMk cId="1787512520" sldId="259"/>
            <ac:grpSpMk id="26" creationId="{5982F00D-1DD0-44FB-AC35-E087BA3E535B}"/>
          </ac:grpSpMkLst>
        </pc:grpChg>
        <pc:grpChg chg="add mod">
          <ac:chgData name="Lenassi, Katja" userId="cd0835ed-edd9-4dc4-bda4-4c57329bceac" providerId="ADAL" clId="{631F59B8-2CDB-4D61-B19B-27B227AC3584}" dt="2020-04-30T15:19:19.081" v="1746" actId="1076"/>
          <ac:grpSpMkLst>
            <pc:docMk/>
            <pc:sldMk cId="1787512520" sldId="259"/>
            <ac:grpSpMk id="28" creationId="{B36C0E30-174B-4E1D-8984-755BACAC991A}"/>
          </ac:grpSpMkLst>
        </pc:grpChg>
        <pc:grpChg chg="add del mod">
          <ac:chgData name="Lenassi, Katja" userId="cd0835ed-edd9-4dc4-bda4-4c57329bceac" providerId="ADAL" clId="{631F59B8-2CDB-4D61-B19B-27B227AC3584}" dt="2020-04-30T15:18:47.230" v="1740" actId="165"/>
          <ac:grpSpMkLst>
            <pc:docMk/>
            <pc:sldMk cId="1787512520" sldId="259"/>
            <ac:grpSpMk id="32" creationId="{C95F76E2-5558-4AB4-899A-AD827413DF88}"/>
          </ac:grpSpMkLst>
        </pc:grpChg>
        <pc:grpChg chg="add mod">
          <ac:chgData name="Lenassi, Katja" userId="cd0835ed-edd9-4dc4-bda4-4c57329bceac" providerId="ADAL" clId="{631F59B8-2CDB-4D61-B19B-27B227AC3584}" dt="2020-04-30T15:18:34.974" v="1738" actId="164"/>
          <ac:grpSpMkLst>
            <pc:docMk/>
            <pc:sldMk cId="1787512520" sldId="259"/>
            <ac:grpSpMk id="33" creationId="{26AB774F-A6D2-4351-A293-BF0E2528AB07}"/>
          </ac:grpSpMkLst>
        </pc:grpChg>
        <pc:grpChg chg="add mod">
          <ac:chgData name="Lenassi, Katja" userId="cd0835ed-edd9-4dc4-bda4-4c57329bceac" providerId="ADAL" clId="{631F59B8-2CDB-4D61-B19B-27B227AC3584}" dt="2020-04-30T15:19:10.875" v="1744" actId="164"/>
          <ac:grpSpMkLst>
            <pc:docMk/>
            <pc:sldMk cId="1787512520" sldId="259"/>
            <ac:grpSpMk id="34" creationId="{6E4D0D96-E65C-4301-AFD4-F8E8CB01CEEA}"/>
          </ac:grpSpMkLst>
        </pc:grpChg>
        <pc:picChg chg="add mod topLvl modCrop">
          <ac:chgData name="Lenassi, Katja" userId="cd0835ed-edd9-4dc4-bda4-4c57329bceac" providerId="ADAL" clId="{631F59B8-2CDB-4D61-B19B-27B227AC3584}" dt="2020-04-30T15:18:34.974" v="1738" actId="164"/>
          <ac:picMkLst>
            <pc:docMk/>
            <pc:sldMk cId="1787512520" sldId="259"/>
            <ac:picMk id="5" creationId="{7A41C7FC-2CBA-41C8-ADAA-8DEAAF80AFBF}"/>
          </ac:picMkLst>
        </pc:picChg>
        <pc:picChg chg="add mod">
          <ac:chgData name="Lenassi, Katja" userId="cd0835ed-edd9-4dc4-bda4-4c57329bceac" providerId="ADAL" clId="{631F59B8-2CDB-4D61-B19B-27B227AC3584}" dt="2020-04-30T15:11:53.016" v="1643" actId="164"/>
          <ac:picMkLst>
            <pc:docMk/>
            <pc:sldMk cId="1787512520" sldId="259"/>
            <ac:picMk id="7" creationId="{DC02F6B9-90B5-4439-80D9-341CFCE4697E}"/>
          </ac:picMkLst>
        </pc:picChg>
        <pc:picChg chg="add mod modCrop">
          <ac:chgData name="Lenassi, Katja" userId="cd0835ed-edd9-4dc4-bda4-4c57329bceac" providerId="ADAL" clId="{631F59B8-2CDB-4D61-B19B-27B227AC3584}" dt="2020-04-30T15:12:49.214" v="1664" actId="164"/>
          <ac:picMkLst>
            <pc:docMk/>
            <pc:sldMk cId="1787512520" sldId="259"/>
            <ac:picMk id="9" creationId="{26F52552-8803-40AE-B3B0-7328F462B88D}"/>
          </ac:picMkLst>
        </pc:picChg>
        <pc:picChg chg="add mod">
          <ac:chgData name="Lenassi, Katja" userId="cd0835ed-edd9-4dc4-bda4-4c57329bceac" providerId="ADAL" clId="{631F59B8-2CDB-4D61-B19B-27B227AC3584}" dt="2020-04-30T15:13:58.861" v="1692" actId="164"/>
          <ac:picMkLst>
            <pc:docMk/>
            <pc:sldMk cId="1787512520" sldId="259"/>
            <ac:picMk id="11" creationId="{2D6EE4D4-8830-44A4-883F-6E2E61A78812}"/>
          </ac:picMkLst>
        </pc:picChg>
        <pc:picChg chg="add del mod">
          <ac:chgData name="Lenassi, Katja" userId="cd0835ed-edd9-4dc4-bda4-4c57329bceac" providerId="ADAL" clId="{631F59B8-2CDB-4D61-B19B-27B227AC3584}" dt="2020-04-30T15:14:38.700" v="1712" actId="478"/>
          <ac:picMkLst>
            <pc:docMk/>
            <pc:sldMk cId="1787512520" sldId="259"/>
            <ac:picMk id="13" creationId="{8A725A10-7E10-459A-BE86-80F8A6376ECF}"/>
          </ac:picMkLst>
        </pc:picChg>
        <pc:picChg chg="add del mod modCrop">
          <ac:chgData name="Lenassi, Katja" userId="cd0835ed-edd9-4dc4-bda4-4c57329bceac" providerId="ADAL" clId="{631F59B8-2CDB-4D61-B19B-27B227AC3584}" dt="2020-04-30T15:10:08.063" v="1620" actId="478"/>
          <ac:picMkLst>
            <pc:docMk/>
            <pc:sldMk cId="1787512520" sldId="259"/>
            <ac:picMk id="15" creationId="{E9F7DA99-7647-4983-92B9-0E71443452DC}"/>
          </ac:picMkLst>
        </pc:picChg>
        <pc:picChg chg="add del">
          <ac:chgData name="Lenassi, Katja" userId="cd0835ed-edd9-4dc4-bda4-4c57329bceac" providerId="ADAL" clId="{631F59B8-2CDB-4D61-B19B-27B227AC3584}" dt="2020-04-30T15:09:19.347" v="1600" actId="478"/>
          <ac:picMkLst>
            <pc:docMk/>
            <pc:sldMk cId="1787512520" sldId="259"/>
            <ac:picMk id="17" creationId="{454EF038-91CA-45A7-96ED-9F94C87BF671}"/>
          </ac:picMkLst>
        </pc:picChg>
        <pc:picChg chg="add mod modCrop">
          <ac:chgData name="Lenassi, Katja" userId="cd0835ed-edd9-4dc4-bda4-4c57329bceac" providerId="ADAL" clId="{631F59B8-2CDB-4D61-B19B-27B227AC3584}" dt="2020-04-30T15:12:20.537" v="1646" actId="164"/>
          <ac:picMkLst>
            <pc:docMk/>
            <pc:sldMk cId="1787512520" sldId="259"/>
            <ac:picMk id="20" creationId="{8D26438D-D592-4443-9412-D3035FA482C9}"/>
          </ac:picMkLst>
        </pc:picChg>
        <pc:picChg chg="add mod topLvl modCrop">
          <ac:chgData name="Lenassi, Katja" userId="cd0835ed-edd9-4dc4-bda4-4c57329bceac" providerId="ADAL" clId="{631F59B8-2CDB-4D61-B19B-27B227AC3584}" dt="2020-04-30T15:19:10.875" v="1744" actId="164"/>
          <ac:picMkLst>
            <pc:docMk/>
            <pc:sldMk cId="1787512520" sldId="259"/>
            <ac:picMk id="31" creationId="{EF102D99-08AA-4042-9C66-8C11DC130FAC}"/>
          </ac:picMkLst>
        </pc:picChg>
      </pc:sldChg>
      <pc:sldChg chg="addSp delSp modSp new mod">
        <pc:chgData name="Lenassi, Katja" userId="cd0835ed-edd9-4dc4-bda4-4c57329bceac" providerId="ADAL" clId="{631F59B8-2CDB-4D61-B19B-27B227AC3584}" dt="2020-04-30T15:30:09.354" v="2178" actId="1076"/>
        <pc:sldMkLst>
          <pc:docMk/>
          <pc:sldMk cId="449668630" sldId="260"/>
        </pc:sldMkLst>
        <pc:spChg chg="del">
          <ac:chgData name="Lenassi, Katja" userId="cd0835ed-edd9-4dc4-bda4-4c57329bceac" providerId="ADAL" clId="{631F59B8-2CDB-4D61-B19B-27B227AC3584}" dt="2020-04-30T15:28:56.243" v="2150" actId="478"/>
          <ac:spMkLst>
            <pc:docMk/>
            <pc:sldMk cId="449668630" sldId="260"/>
            <ac:spMk id="2" creationId="{51A6BADA-DF19-4470-91FA-747EDA20ED7D}"/>
          </ac:spMkLst>
        </pc:spChg>
        <pc:spChg chg="mod">
          <ac:chgData name="Lenassi, Katja" userId="cd0835ed-edd9-4dc4-bda4-4c57329bceac" providerId="ADAL" clId="{631F59B8-2CDB-4D61-B19B-27B227AC3584}" dt="2020-04-30T15:30:00.186" v="2175" actId="403"/>
          <ac:spMkLst>
            <pc:docMk/>
            <pc:sldMk cId="449668630" sldId="260"/>
            <ac:spMk id="3" creationId="{7466EB4C-836A-40FB-BF1F-9F708FBE0BAC}"/>
          </ac:spMkLst>
        </pc:spChg>
        <pc:picChg chg="add mod">
          <ac:chgData name="Lenassi, Katja" userId="cd0835ed-edd9-4dc4-bda4-4c57329bceac" providerId="ADAL" clId="{631F59B8-2CDB-4D61-B19B-27B227AC3584}" dt="2020-04-30T15:30:09.354" v="2178" actId="1076"/>
          <ac:picMkLst>
            <pc:docMk/>
            <pc:sldMk cId="449668630" sldId="260"/>
            <ac:picMk id="5" creationId="{B881F3CD-3539-4F34-8409-A9C66AC1FDA1}"/>
          </ac:picMkLst>
        </pc:picChg>
        <pc:picChg chg="add mod modCrop">
          <ac:chgData name="Lenassi, Katja" userId="cd0835ed-edd9-4dc4-bda4-4c57329bceac" providerId="ADAL" clId="{631F59B8-2CDB-4D61-B19B-27B227AC3584}" dt="2020-04-30T15:30:04.624" v="2176" actId="1076"/>
          <ac:picMkLst>
            <pc:docMk/>
            <pc:sldMk cId="449668630" sldId="260"/>
            <ac:picMk id="7" creationId="{7739AD1B-4671-4322-839A-C3E647BC0BF2}"/>
          </ac:picMkLst>
        </pc:picChg>
        <pc:picChg chg="add mod modCrop">
          <ac:chgData name="Lenassi, Katja" userId="cd0835ed-edd9-4dc4-bda4-4c57329bceac" providerId="ADAL" clId="{631F59B8-2CDB-4D61-B19B-27B227AC3584}" dt="2020-04-30T15:30:06.816" v="2177" actId="1076"/>
          <ac:picMkLst>
            <pc:docMk/>
            <pc:sldMk cId="449668630" sldId="260"/>
            <ac:picMk id="9" creationId="{20397911-ED28-4B3B-9D87-47E6C13D5E40}"/>
          </ac:picMkLst>
        </pc:picChg>
      </pc:sldChg>
      <pc:sldChg chg="addSp delSp modSp new mod">
        <pc:chgData name="Lenassi, Katja" userId="cd0835ed-edd9-4dc4-bda4-4c57329bceac" providerId="ADAL" clId="{631F59B8-2CDB-4D61-B19B-27B227AC3584}" dt="2020-04-30T15:49:38.997" v="2852" actId="1076"/>
        <pc:sldMkLst>
          <pc:docMk/>
          <pc:sldMk cId="27822578" sldId="261"/>
        </pc:sldMkLst>
        <pc:spChg chg="mod">
          <ac:chgData name="Lenassi, Katja" userId="cd0835ed-edd9-4dc4-bda4-4c57329bceac" providerId="ADAL" clId="{631F59B8-2CDB-4D61-B19B-27B227AC3584}" dt="2020-04-30T15:30:44.589" v="2185" actId="1076"/>
          <ac:spMkLst>
            <pc:docMk/>
            <pc:sldMk cId="27822578" sldId="261"/>
            <ac:spMk id="2" creationId="{D2571C30-361E-4A0F-8AE1-46B399FB386A}"/>
          </ac:spMkLst>
        </pc:spChg>
        <pc:spChg chg="mod">
          <ac:chgData name="Lenassi, Katja" userId="cd0835ed-edd9-4dc4-bda4-4c57329bceac" providerId="ADAL" clId="{631F59B8-2CDB-4D61-B19B-27B227AC3584}" dt="2020-04-30T15:46:09.620" v="2714" actId="255"/>
          <ac:spMkLst>
            <pc:docMk/>
            <pc:sldMk cId="27822578" sldId="261"/>
            <ac:spMk id="3" creationId="{C5C009AA-2A07-4F14-9928-10BB9ABFADB6}"/>
          </ac:spMkLst>
        </pc:spChg>
        <pc:spChg chg="add mod">
          <ac:chgData name="Lenassi, Katja" userId="cd0835ed-edd9-4dc4-bda4-4c57329bceac" providerId="ADAL" clId="{631F59B8-2CDB-4D61-B19B-27B227AC3584}" dt="2020-04-30T15:48:30.649" v="2761" actId="1076"/>
          <ac:spMkLst>
            <pc:docMk/>
            <pc:sldMk cId="27822578" sldId="261"/>
            <ac:spMk id="16" creationId="{CD025D0C-B677-4AE6-B85F-C9D10744B725}"/>
          </ac:spMkLst>
        </pc:spChg>
        <pc:spChg chg="add mod">
          <ac:chgData name="Lenassi, Katja" userId="cd0835ed-edd9-4dc4-bda4-4c57329bceac" providerId="ADAL" clId="{631F59B8-2CDB-4D61-B19B-27B227AC3584}" dt="2020-04-30T15:48:16.983" v="2759" actId="1076"/>
          <ac:spMkLst>
            <pc:docMk/>
            <pc:sldMk cId="27822578" sldId="261"/>
            <ac:spMk id="17" creationId="{6FB3FD6B-C139-475D-B741-6F32CFBF7725}"/>
          </ac:spMkLst>
        </pc:spChg>
        <pc:spChg chg="add del mod">
          <ac:chgData name="Lenassi, Katja" userId="cd0835ed-edd9-4dc4-bda4-4c57329bceac" providerId="ADAL" clId="{631F59B8-2CDB-4D61-B19B-27B227AC3584}" dt="2020-04-30T15:48:38.027" v="2764" actId="478"/>
          <ac:spMkLst>
            <pc:docMk/>
            <pc:sldMk cId="27822578" sldId="261"/>
            <ac:spMk id="18" creationId="{D6D18E55-53C2-4DC6-BF14-FDDAE14FE3A7}"/>
          </ac:spMkLst>
        </pc:spChg>
        <pc:spChg chg="add mod">
          <ac:chgData name="Lenassi, Katja" userId="cd0835ed-edd9-4dc4-bda4-4c57329bceac" providerId="ADAL" clId="{631F59B8-2CDB-4D61-B19B-27B227AC3584}" dt="2020-04-30T15:48:48.626" v="2779" actId="20577"/>
          <ac:spMkLst>
            <pc:docMk/>
            <pc:sldMk cId="27822578" sldId="261"/>
            <ac:spMk id="19" creationId="{D2AEB36D-4557-4C88-8083-54F062826CE7}"/>
          </ac:spMkLst>
        </pc:spChg>
        <pc:spChg chg="add mod">
          <ac:chgData name="Lenassi, Katja" userId="cd0835ed-edd9-4dc4-bda4-4c57329bceac" providerId="ADAL" clId="{631F59B8-2CDB-4D61-B19B-27B227AC3584}" dt="2020-04-30T15:49:38.997" v="2852" actId="1076"/>
          <ac:spMkLst>
            <pc:docMk/>
            <pc:sldMk cId="27822578" sldId="261"/>
            <ac:spMk id="20" creationId="{C458D6A0-4416-4E4A-8CA9-D809DA8B1ADD}"/>
          </ac:spMkLst>
        </pc:spChg>
        <pc:picChg chg="add mod">
          <ac:chgData name="Lenassi, Katja" userId="cd0835ed-edd9-4dc4-bda4-4c57329bceac" providerId="ADAL" clId="{631F59B8-2CDB-4D61-B19B-27B227AC3584}" dt="2020-04-30T15:47:15.547" v="2726" actId="1076"/>
          <ac:picMkLst>
            <pc:docMk/>
            <pc:sldMk cId="27822578" sldId="261"/>
            <ac:picMk id="7" creationId="{FC3CA69D-6098-4574-A478-8C6A8429AD8B}"/>
          </ac:picMkLst>
        </pc:picChg>
        <pc:picChg chg="add mod">
          <ac:chgData name="Lenassi, Katja" userId="cd0835ed-edd9-4dc4-bda4-4c57329bceac" providerId="ADAL" clId="{631F59B8-2CDB-4D61-B19B-27B227AC3584}" dt="2020-04-30T15:47:22.288" v="2728" actId="1076"/>
          <ac:picMkLst>
            <pc:docMk/>
            <pc:sldMk cId="27822578" sldId="261"/>
            <ac:picMk id="9" creationId="{6586F219-596F-43A5-9344-88915AA6FC7F}"/>
          </ac:picMkLst>
        </pc:picChg>
        <pc:picChg chg="add del mod">
          <ac:chgData name="Lenassi, Katja" userId="cd0835ed-edd9-4dc4-bda4-4c57329bceac" providerId="ADAL" clId="{631F59B8-2CDB-4D61-B19B-27B227AC3584}" dt="2020-04-30T15:44:14.925" v="2710" actId="478"/>
          <ac:picMkLst>
            <pc:docMk/>
            <pc:sldMk cId="27822578" sldId="261"/>
            <ac:picMk id="11" creationId="{9927A0FC-4041-4349-B8A6-15B699DD4B0E}"/>
          </ac:picMkLst>
        </pc:picChg>
        <pc:picChg chg="add mod modCrop">
          <ac:chgData name="Lenassi, Katja" userId="cd0835ed-edd9-4dc4-bda4-4c57329bceac" providerId="ADAL" clId="{631F59B8-2CDB-4D61-B19B-27B227AC3584}" dt="2020-04-30T15:46:45.696" v="2721" actId="732"/>
          <ac:picMkLst>
            <pc:docMk/>
            <pc:sldMk cId="27822578" sldId="261"/>
            <ac:picMk id="13" creationId="{22E7AA34-46E8-4B37-A009-2CB9BF5C5AF2}"/>
          </ac:picMkLst>
        </pc:picChg>
        <pc:picChg chg="add mod modCrop">
          <ac:chgData name="Lenassi, Katja" userId="cd0835ed-edd9-4dc4-bda4-4c57329bceac" providerId="ADAL" clId="{631F59B8-2CDB-4D61-B19B-27B227AC3584}" dt="2020-04-30T15:47:07.081" v="2724" actId="1076"/>
          <ac:picMkLst>
            <pc:docMk/>
            <pc:sldMk cId="27822578" sldId="261"/>
            <ac:picMk id="15" creationId="{E5C0CB87-2325-405C-892A-B1461F11346B}"/>
          </ac:picMkLst>
        </pc:picChg>
      </pc:sldChg>
      <pc:sldChg chg="addSp delSp modSp new mod">
        <pc:chgData name="Lenassi, Katja" userId="cd0835ed-edd9-4dc4-bda4-4c57329bceac" providerId="ADAL" clId="{631F59B8-2CDB-4D61-B19B-27B227AC3584}" dt="2020-04-30T16:31:50.598" v="3228" actId="1076"/>
        <pc:sldMkLst>
          <pc:docMk/>
          <pc:sldMk cId="1060762561" sldId="262"/>
        </pc:sldMkLst>
        <pc:spChg chg="del mod">
          <ac:chgData name="Lenassi, Katja" userId="cd0835ed-edd9-4dc4-bda4-4c57329bceac" providerId="ADAL" clId="{631F59B8-2CDB-4D61-B19B-27B227AC3584}" dt="2020-04-30T16:08:26.668" v="2855" actId="478"/>
          <ac:spMkLst>
            <pc:docMk/>
            <pc:sldMk cId="1060762561" sldId="262"/>
            <ac:spMk id="2" creationId="{AE936751-4EA6-4F85-9D0B-2B13736C4E70}"/>
          </ac:spMkLst>
        </pc:spChg>
        <pc:spChg chg="mod">
          <ac:chgData name="Lenassi, Katja" userId="cd0835ed-edd9-4dc4-bda4-4c57329bceac" providerId="ADAL" clId="{631F59B8-2CDB-4D61-B19B-27B227AC3584}" dt="2020-04-30T16:31:40.053" v="3225" actId="20577"/>
          <ac:spMkLst>
            <pc:docMk/>
            <pc:sldMk cId="1060762561" sldId="262"/>
            <ac:spMk id="3" creationId="{E860E1C2-77BC-4455-915E-BB98E4BA7CD4}"/>
          </ac:spMkLst>
        </pc:spChg>
        <pc:picChg chg="add mod modCrop">
          <ac:chgData name="Lenassi, Katja" userId="cd0835ed-edd9-4dc4-bda4-4c57329bceac" providerId="ADAL" clId="{631F59B8-2CDB-4D61-B19B-27B227AC3584}" dt="2020-04-30T16:31:45.197" v="3226" actId="1076"/>
          <ac:picMkLst>
            <pc:docMk/>
            <pc:sldMk cId="1060762561" sldId="262"/>
            <ac:picMk id="5" creationId="{A49B53BA-CC66-4B15-A813-A8E46EB13185}"/>
          </ac:picMkLst>
        </pc:picChg>
        <pc:picChg chg="add mod">
          <ac:chgData name="Lenassi, Katja" userId="cd0835ed-edd9-4dc4-bda4-4c57329bceac" providerId="ADAL" clId="{631F59B8-2CDB-4D61-B19B-27B227AC3584}" dt="2020-04-30T16:31:47.812" v="3227" actId="1076"/>
          <ac:picMkLst>
            <pc:docMk/>
            <pc:sldMk cId="1060762561" sldId="262"/>
            <ac:picMk id="7" creationId="{C5AC35A7-2093-4D5E-8E51-EAFD3B83706F}"/>
          </ac:picMkLst>
        </pc:picChg>
        <pc:picChg chg="add mod modCrop">
          <ac:chgData name="Lenassi, Katja" userId="cd0835ed-edd9-4dc4-bda4-4c57329bceac" providerId="ADAL" clId="{631F59B8-2CDB-4D61-B19B-27B227AC3584}" dt="2020-04-30T16:31:50.598" v="3228" actId="1076"/>
          <ac:picMkLst>
            <pc:docMk/>
            <pc:sldMk cId="1060762561" sldId="262"/>
            <ac:picMk id="9" creationId="{7786A6D1-F598-46D0-B2D6-4CFD338AA4EF}"/>
          </ac:picMkLst>
        </pc:picChg>
      </pc:sldChg>
      <pc:sldChg chg="addSp delSp modSp new mod">
        <pc:chgData name="Lenassi, Katja" userId="cd0835ed-edd9-4dc4-bda4-4c57329bceac" providerId="ADAL" clId="{631F59B8-2CDB-4D61-B19B-27B227AC3584}" dt="2020-04-30T16:43:57.108" v="3842" actId="1076"/>
        <pc:sldMkLst>
          <pc:docMk/>
          <pc:sldMk cId="953950068" sldId="263"/>
        </pc:sldMkLst>
        <pc:spChg chg="del mod">
          <ac:chgData name="Lenassi, Katja" userId="cd0835ed-edd9-4dc4-bda4-4c57329bceac" providerId="ADAL" clId="{631F59B8-2CDB-4D61-B19B-27B227AC3584}" dt="2020-04-30T16:32:18.273" v="3231" actId="478"/>
          <ac:spMkLst>
            <pc:docMk/>
            <pc:sldMk cId="953950068" sldId="263"/>
            <ac:spMk id="2" creationId="{7DBF5C74-95BC-4C56-99F8-7C48C82A740E}"/>
          </ac:spMkLst>
        </pc:spChg>
        <pc:spChg chg="mod">
          <ac:chgData name="Lenassi, Katja" userId="cd0835ed-edd9-4dc4-bda4-4c57329bceac" providerId="ADAL" clId="{631F59B8-2CDB-4D61-B19B-27B227AC3584}" dt="2020-04-30T16:43:43.965" v="3838" actId="20577"/>
          <ac:spMkLst>
            <pc:docMk/>
            <pc:sldMk cId="953950068" sldId="263"/>
            <ac:spMk id="3" creationId="{4723BFDE-6452-41F1-B34C-BFEFCE8FFCD8}"/>
          </ac:spMkLst>
        </pc:spChg>
        <pc:picChg chg="add mod modCrop">
          <ac:chgData name="Lenassi, Katja" userId="cd0835ed-edd9-4dc4-bda4-4c57329bceac" providerId="ADAL" clId="{631F59B8-2CDB-4D61-B19B-27B227AC3584}" dt="2020-04-30T16:40:58.461" v="3654" actId="14100"/>
          <ac:picMkLst>
            <pc:docMk/>
            <pc:sldMk cId="953950068" sldId="263"/>
            <ac:picMk id="5" creationId="{9D186C04-4518-4C68-B399-0FD435142CFE}"/>
          </ac:picMkLst>
        </pc:picChg>
        <pc:picChg chg="add mod">
          <ac:chgData name="Lenassi, Katja" userId="cd0835ed-edd9-4dc4-bda4-4c57329bceac" providerId="ADAL" clId="{631F59B8-2CDB-4D61-B19B-27B227AC3584}" dt="2020-04-30T16:41:12.403" v="3661" actId="1076"/>
          <ac:picMkLst>
            <pc:docMk/>
            <pc:sldMk cId="953950068" sldId="263"/>
            <ac:picMk id="7" creationId="{99671842-0283-40FF-8141-0078AD6E78F9}"/>
          </ac:picMkLst>
        </pc:picChg>
        <pc:picChg chg="add mod">
          <ac:chgData name="Lenassi, Katja" userId="cd0835ed-edd9-4dc4-bda4-4c57329bceac" providerId="ADAL" clId="{631F59B8-2CDB-4D61-B19B-27B227AC3584}" dt="2020-04-30T16:41:03.647" v="3656" actId="14100"/>
          <ac:picMkLst>
            <pc:docMk/>
            <pc:sldMk cId="953950068" sldId="263"/>
            <ac:picMk id="9" creationId="{D89710C4-3586-45DF-AAD6-0E8B33F7F9C9}"/>
          </ac:picMkLst>
        </pc:picChg>
        <pc:picChg chg="add mod">
          <ac:chgData name="Lenassi, Katja" userId="cd0835ed-edd9-4dc4-bda4-4c57329bceac" providerId="ADAL" clId="{631F59B8-2CDB-4D61-B19B-27B227AC3584}" dt="2020-04-30T16:43:57.108" v="3842" actId="1076"/>
          <ac:picMkLst>
            <pc:docMk/>
            <pc:sldMk cId="953950068" sldId="263"/>
            <ac:picMk id="11" creationId="{7C0DD9BF-F04B-4004-AD3F-21B219D3829E}"/>
          </ac:picMkLst>
        </pc:picChg>
      </pc:sldChg>
      <pc:sldChg chg="modSp new mod">
        <pc:chgData name="Lenassi, Katja" userId="cd0835ed-edd9-4dc4-bda4-4c57329bceac" providerId="ADAL" clId="{631F59B8-2CDB-4D61-B19B-27B227AC3584}" dt="2020-04-30T16:48:59.532" v="4275" actId="20577"/>
        <pc:sldMkLst>
          <pc:docMk/>
          <pc:sldMk cId="4054862681" sldId="264"/>
        </pc:sldMkLst>
        <pc:spChg chg="mod">
          <ac:chgData name="Lenassi, Katja" userId="cd0835ed-edd9-4dc4-bda4-4c57329bceac" providerId="ADAL" clId="{631F59B8-2CDB-4D61-B19B-27B227AC3584}" dt="2020-04-30T16:39:01.261" v="3514" actId="14100"/>
          <ac:spMkLst>
            <pc:docMk/>
            <pc:sldMk cId="4054862681" sldId="264"/>
            <ac:spMk id="2" creationId="{8CF88B2C-25D0-4CF6-87EA-E7D1AE44DF45}"/>
          </ac:spMkLst>
        </pc:spChg>
        <pc:spChg chg="mod">
          <ac:chgData name="Lenassi, Katja" userId="cd0835ed-edd9-4dc4-bda4-4c57329bceac" providerId="ADAL" clId="{631F59B8-2CDB-4D61-B19B-27B227AC3584}" dt="2020-04-30T16:48:59.532" v="4275" actId="20577"/>
          <ac:spMkLst>
            <pc:docMk/>
            <pc:sldMk cId="4054862681" sldId="264"/>
            <ac:spMk id="3" creationId="{F97DD45E-F2D4-4F47-9E13-6A8765A2B25C}"/>
          </ac:spMkLst>
        </pc:spChg>
      </pc:sldChg>
      <pc:sldChg chg="addSp delSp modSp new mod">
        <pc:chgData name="Lenassi, Katja" userId="cd0835ed-edd9-4dc4-bda4-4c57329bceac" providerId="ADAL" clId="{631F59B8-2CDB-4D61-B19B-27B227AC3584}" dt="2020-04-30T17:04:44.222" v="4706" actId="1076"/>
        <pc:sldMkLst>
          <pc:docMk/>
          <pc:sldMk cId="2208264950" sldId="265"/>
        </pc:sldMkLst>
        <pc:spChg chg="mod">
          <ac:chgData name="Lenassi, Katja" userId="cd0835ed-edd9-4dc4-bda4-4c57329bceac" providerId="ADAL" clId="{631F59B8-2CDB-4D61-B19B-27B227AC3584}" dt="2020-04-30T16:51:51.470" v="4293" actId="27636"/>
          <ac:spMkLst>
            <pc:docMk/>
            <pc:sldMk cId="2208264950" sldId="265"/>
            <ac:spMk id="2" creationId="{581B5D6B-2246-4719-B9A1-3110B5F28E46}"/>
          </ac:spMkLst>
        </pc:spChg>
        <pc:spChg chg="mod">
          <ac:chgData name="Lenassi, Katja" userId="cd0835ed-edd9-4dc4-bda4-4c57329bceac" providerId="ADAL" clId="{631F59B8-2CDB-4D61-B19B-27B227AC3584}" dt="2020-04-30T17:01:01.662" v="4631" actId="5793"/>
          <ac:spMkLst>
            <pc:docMk/>
            <pc:sldMk cId="2208264950" sldId="265"/>
            <ac:spMk id="3" creationId="{24E6DDB1-3551-41C8-BBAF-A5AC738CC53A}"/>
          </ac:spMkLst>
        </pc:spChg>
        <pc:spChg chg="add mod">
          <ac:chgData name="Lenassi, Katja" userId="cd0835ed-edd9-4dc4-bda4-4c57329bceac" providerId="ADAL" clId="{631F59B8-2CDB-4D61-B19B-27B227AC3584}" dt="2020-04-30T17:04:44.222" v="4706" actId="1076"/>
          <ac:spMkLst>
            <pc:docMk/>
            <pc:sldMk cId="2208264950" sldId="265"/>
            <ac:spMk id="8" creationId="{48DA62EF-B712-48D3-953D-BFFB0AB0CE54}"/>
          </ac:spMkLst>
        </pc:spChg>
        <pc:spChg chg="add mod">
          <ac:chgData name="Lenassi, Katja" userId="cd0835ed-edd9-4dc4-bda4-4c57329bceac" providerId="ADAL" clId="{631F59B8-2CDB-4D61-B19B-27B227AC3584}" dt="2020-04-30T17:04:40.640" v="4705" actId="1076"/>
          <ac:spMkLst>
            <pc:docMk/>
            <pc:sldMk cId="2208264950" sldId="265"/>
            <ac:spMk id="9" creationId="{FAB9F01D-709E-4828-A76B-1E9B13E04871}"/>
          </ac:spMkLst>
        </pc:spChg>
        <pc:spChg chg="add del">
          <ac:chgData name="Lenassi, Katja" userId="cd0835ed-edd9-4dc4-bda4-4c57329bceac" providerId="ADAL" clId="{631F59B8-2CDB-4D61-B19B-27B227AC3584}" dt="2020-04-30T17:02:19.626" v="4660"/>
          <ac:spMkLst>
            <pc:docMk/>
            <pc:sldMk cId="2208264950" sldId="265"/>
            <ac:spMk id="10" creationId="{7F5A9353-3C25-4253-AB9E-98771819B6CE}"/>
          </ac:spMkLst>
        </pc:spChg>
        <pc:spChg chg="add del">
          <ac:chgData name="Lenassi, Katja" userId="cd0835ed-edd9-4dc4-bda4-4c57329bceac" providerId="ADAL" clId="{631F59B8-2CDB-4D61-B19B-27B227AC3584}" dt="2020-04-30T17:02:26.095" v="4663"/>
          <ac:spMkLst>
            <pc:docMk/>
            <pc:sldMk cId="2208264950" sldId="265"/>
            <ac:spMk id="11" creationId="{186BE1E1-5224-44D3-9681-A34EFF73E87B}"/>
          </ac:spMkLst>
        </pc:spChg>
        <pc:spChg chg="add mod">
          <ac:chgData name="Lenassi, Katja" userId="cd0835ed-edd9-4dc4-bda4-4c57329bceac" providerId="ADAL" clId="{631F59B8-2CDB-4D61-B19B-27B227AC3584}" dt="2020-04-30T17:04:17.256" v="4697" actId="404"/>
          <ac:spMkLst>
            <pc:docMk/>
            <pc:sldMk cId="2208264950" sldId="265"/>
            <ac:spMk id="12" creationId="{38150100-BCFD-49CF-B91B-D841F8E14E59}"/>
          </ac:spMkLst>
        </pc:spChg>
        <pc:picChg chg="add mod">
          <ac:chgData name="Lenassi, Katja" userId="cd0835ed-edd9-4dc4-bda4-4c57329bceac" providerId="ADAL" clId="{631F59B8-2CDB-4D61-B19B-27B227AC3584}" dt="2020-04-30T16:59:41.293" v="4543" actId="1076"/>
          <ac:picMkLst>
            <pc:docMk/>
            <pc:sldMk cId="2208264950" sldId="265"/>
            <ac:picMk id="5" creationId="{79B4009E-E119-4FEE-A39A-D5D0533A990E}"/>
          </ac:picMkLst>
        </pc:picChg>
        <pc:picChg chg="add mod">
          <ac:chgData name="Lenassi, Katja" userId="cd0835ed-edd9-4dc4-bda4-4c57329bceac" providerId="ADAL" clId="{631F59B8-2CDB-4D61-B19B-27B227AC3584}" dt="2020-04-30T17:01:28.987" v="4637" actId="1076"/>
          <ac:picMkLst>
            <pc:docMk/>
            <pc:sldMk cId="2208264950" sldId="265"/>
            <ac:picMk id="7" creationId="{71AB8F58-2DCC-4C2B-AE70-2573A517808E}"/>
          </ac:picMkLst>
        </pc:picChg>
        <pc:cxnChg chg="add mod">
          <ac:chgData name="Lenassi, Katja" userId="cd0835ed-edd9-4dc4-bda4-4c57329bceac" providerId="ADAL" clId="{631F59B8-2CDB-4D61-B19B-27B227AC3584}" dt="2020-04-30T17:03:31.737" v="4685" actId="14100"/>
          <ac:cxnSpMkLst>
            <pc:docMk/>
            <pc:sldMk cId="2208264950" sldId="265"/>
            <ac:cxnSpMk id="14" creationId="{ABB6183B-E37E-48CF-98D6-017D820E4753}"/>
          </ac:cxnSpMkLst>
        </pc:cxnChg>
      </pc:sldChg>
      <pc:sldChg chg="addSp delSp modSp new mod">
        <pc:chgData name="Lenassi, Katja" userId="cd0835ed-edd9-4dc4-bda4-4c57329bceac" providerId="ADAL" clId="{631F59B8-2CDB-4D61-B19B-27B227AC3584}" dt="2020-04-30T17:23:56.739" v="5497" actId="1076"/>
        <pc:sldMkLst>
          <pc:docMk/>
          <pc:sldMk cId="2710293059" sldId="266"/>
        </pc:sldMkLst>
        <pc:spChg chg="del">
          <ac:chgData name="Lenassi, Katja" userId="cd0835ed-edd9-4dc4-bda4-4c57329bceac" providerId="ADAL" clId="{631F59B8-2CDB-4D61-B19B-27B227AC3584}" dt="2020-04-30T17:07:03.930" v="4708" actId="478"/>
          <ac:spMkLst>
            <pc:docMk/>
            <pc:sldMk cId="2710293059" sldId="266"/>
            <ac:spMk id="2" creationId="{E98DDEF1-B6FB-442C-A1E8-AFEB3C7A0C30}"/>
          </ac:spMkLst>
        </pc:spChg>
        <pc:spChg chg="mod">
          <ac:chgData name="Lenassi, Katja" userId="cd0835ed-edd9-4dc4-bda4-4c57329bceac" providerId="ADAL" clId="{631F59B8-2CDB-4D61-B19B-27B227AC3584}" dt="2020-04-30T17:23:52.402" v="5496" actId="20577"/>
          <ac:spMkLst>
            <pc:docMk/>
            <pc:sldMk cId="2710293059" sldId="266"/>
            <ac:spMk id="3" creationId="{06C90678-05A9-480F-A760-21664DE3ABC5}"/>
          </ac:spMkLst>
        </pc:spChg>
        <pc:graphicFrameChg chg="add del mod modGraphic">
          <ac:chgData name="Lenassi, Katja" userId="cd0835ed-edd9-4dc4-bda4-4c57329bceac" providerId="ADAL" clId="{631F59B8-2CDB-4D61-B19B-27B227AC3584}" dt="2020-04-30T17:15:44.897" v="5112" actId="478"/>
          <ac:graphicFrameMkLst>
            <pc:docMk/>
            <pc:sldMk cId="2710293059" sldId="266"/>
            <ac:graphicFrameMk id="4" creationId="{B37033E6-2845-41D1-96F2-595EAA84A6A1}"/>
          </ac:graphicFrameMkLst>
        </pc:graphicFrameChg>
        <pc:graphicFrameChg chg="add mod modGraphic">
          <ac:chgData name="Lenassi, Katja" userId="cd0835ed-edd9-4dc4-bda4-4c57329bceac" providerId="ADAL" clId="{631F59B8-2CDB-4D61-B19B-27B227AC3584}" dt="2020-04-30T17:17:34.795" v="5127"/>
          <ac:graphicFrameMkLst>
            <pc:docMk/>
            <pc:sldMk cId="2710293059" sldId="266"/>
            <ac:graphicFrameMk id="6" creationId="{8538220E-BBB6-49F8-B08C-8A60207872C6}"/>
          </ac:graphicFrameMkLst>
        </pc:graphicFrameChg>
        <pc:picChg chg="add mod">
          <ac:chgData name="Lenassi, Katja" userId="cd0835ed-edd9-4dc4-bda4-4c57329bceac" providerId="ADAL" clId="{631F59B8-2CDB-4D61-B19B-27B227AC3584}" dt="2020-04-30T17:23:56.739" v="5497" actId="1076"/>
          <ac:picMkLst>
            <pc:docMk/>
            <pc:sldMk cId="2710293059" sldId="266"/>
            <ac:picMk id="9" creationId="{FC70931B-1217-4CE3-B1DB-5827D24BE55A}"/>
          </ac:picMkLst>
        </pc:picChg>
      </pc:sldChg>
      <pc:sldChg chg="addSp delSp modSp new mod delAnim modAnim">
        <pc:chgData name="Lenassi, Katja" userId="cd0835ed-edd9-4dc4-bda4-4c57329bceac" providerId="ADAL" clId="{631F59B8-2CDB-4D61-B19B-27B227AC3584}" dt="2020-04-30T17:55:51.756" v="5531" actId="1076"/>
        <pc:sldMkLst>
          <pc:docMk/>
          <pc:sldMk cId="849690940" sldId="267"/>
        </pc:sldMkLst>
        <pc:spChg chg="del">
          <ac:chgData name="Lenassi, Katja" userId="cd0835ed-edd9-4dc4-bda4-4c57329bceac" providerId="ADAL" clId="{631F59B8-2CDB-4D61-B19B-27B227AC3584}" dt="2020-04-30T17:20:23.925" v="5378" actId="478"/>
          <ac:spMkLst>
            <pc:docMk/>
            <pc:sldMk cId="849690940" sldId="267"/>
            <ac:spMk id="2" creationId="{325088A3-38DE-49B8-9E94-EB13AC46A655}"/>
          </ac:spMkLst>
        </pc:spChg>
        <pc:spChg chg="mod">
          <ac:chgData name="Lenassi, Katja" userId="cd0835ed-edd9-4dc4-bda4-4c57329bceac" providerId="ADAL" clId="{631F59B8-2CDB-4D61-B19B-27B227AC3584}" dt="2020-04-30T17:53:59.445" v="5524" actId="20577"/>
          <ac:spMkLst>
            <pc:docMk/>
            <pc:sldMk cId="849690940" sldId="267"/>
            <ac:spMk id="3" creationId="{975E1EB5-0F1D-45C6-97C8-BB168103C84E}"/>
          </ac:spMkLst>
        </pc:spChg>
        <pc:spChg chg="add del mod">
          <ac:chgData name="Lenassi, Katja" userId="cd0835ed-edd9-4dc4-bda4-4c57329bceac" providerId="ADAL" clId="{631F59B8-2CDB-4D61-B19B-27B227AC3584}" dt="2020-04-30T17:53:43.370" v="5520" actId="478"/>
          <ac:spMkLst>
            <pc:docMk/>
            <pc:sldMk cId="849690940" sldId="267"/>
            <ac:spMk id="9" creationId="{477834A9-DB61-406B-9AFF-8320A1BBF0DF}"/>
          </ac:spMkLst>
        </pc:spChg>
        <pc:spChg chg="add mod">
          <ac:chgData name="Lenassi, Katja" userId="cd0835ed-edd9-4dc4-bda4-4c57329bceac" providerId="ADAL" clId="{631F59B8-2CDB-4D61-B19B-27B227AC3584}" dt="2020-04-30T17:53:57.078" v="5523" actId="14100"/>
          <ac:spMkLst>
            <pc:docMk/>
            <pc:sldMk cId="849690940" sldId="267"/>
            <ac:spMk id="10" creationId="{D5B86D75-4353-47C3-8DDF-C4110F0C3ABC}"/>
          </ac:spMkLst>
        </pc:spChg>
        <pc:picChg chg="add del mod">
          <ac:chgData name="Lenassi, Katja" userId="cd0835ed-edd9-4dc4-bda4-4c57329bceac" providerId="ADAL" clId="{631F59B8-2CDB-4D61-B19B-27B227AC3584}" dt="2020-04-30T17:53:20.274" v="5510" actId="478"/>
          <ac:picMkLst>
            <pc:docMk/>
            <pc:sldMk cId="849690940" sldId="267"/>
            <ac:picMk id="5" creationId="{10C5AC79-C050-483C-BEE0-393D4AAD1CB6}"/>
          </ac:picMkLst>
        </pc:picChg>
        <pc:picChg chg="add del mod">
          <ac:chgData name="Lenassi, Katja" userId="cd0835ed-edd9-4dc4-bda4-4c57329bceac" providerId="ADAL" clId="{631F59B8-2CDB-4D61-B19B-27B227AC3584}" dt="2020-04-30T17:53:23.634" v="5511" actId="478"/>
          <ac:picMkLst>
            <pc:docMk/>
            <pc:sldMk cId="849690940" sldId="267"/>
            <ac:picMk id="7" creationId="{367DCD41-2185-4EC1-BBD5-5CC0C566A999}"/>
          </ac:picMkLst>
        </pc:picChg>
        <pc:picChg chg="add del mod">
          <ac:chgData name="Lenassi, Katja" userId="cd0835ed-edd9-4dc4-bda4-4c57329bceac" providerId="ADAL" clId="{631F59B8-2CDB-4D61-B19B-27B227AC3584}" dt="2020-04-30T17:53:25.398" v="5512" actId="478"/>
          <ac:picMkLst>
            <pc:docMk/>
            <pc:sldMk cId="849690940" sldId="267"/>
            <ac:picMk id="8" creationId="{C9ACAC72-2CE0-4E73-B93C-09EC5CA930F8}"/>
          </ac:picMkLst>
        </pc:picChg>
        <pc:picChg chg="add mod">
          <ac:chgData name="Lenassi, Katja" userId="cd0835ed-edd9-4dc4-bda4-4c57329bceac" providerId="ADAL" clId="{631F59B8-2CDB-4D61-B19B-27B227AC3584}" dt="2020-04-30T17:55:51.756" v="5531" actId="1076"/>
          <ac:picMkLst>
            <pc:docMk/>
            <pc:sldMk cId="849690940" sldId="267"/>
            <ac:picMk id="11" creationId="{81E3A3A0-7D8E-482F-8908-A09F41F9B226}"/>
          </ac:picMkLst>
        </pc:picChg>
        <pc:picChg chg="add mod">
          <ac:chgData name="Lenassi, Katja" userId="cd0835ed-edd9-4dc4-bda4-4c57329bceac" providerId="ADAL" clId="{631F59B8-2CDB-4D61-B19B-27B227AC3584}" dt="2020-04-30T17:55:49.126" v="5530" actId="1076"/>
          <ac:picMkLst>
            <pc:docMk/>
            <pc:sldMk cId="849690940" sldId="267"/>
            <ac:picMk id="12" creationId="{31025749-4EBC-4C36-8534-95FE0AFCB74F}"/>
          </ac:picMkLst>
        </pc:picChg>
      </pc:sldChg>
      <pc:sldChg chg="addSp delSp modSp new mod">
        <pc:chgData name="Lenassi, Katja" userId="cd0835ed-edd9-4dc4-bda4-4c57329bceac" providerId="ADAL" clId="{631F59B8-2CDB-4D61-B19B-27B227AC3584}" dt="2020-04-30T18:03:08.320" v="5908" actId="20577"/>
        <pc:sldMkLst>
          <pc:docMk/>
          <pc:sldMk cId="1795386903" sldId="268"/>
        </pc:sldMkLst>
        <pc:spChg chg="mod">
          <ac:chgData name="Lenassi, Katja" userId="cd0835ed-edd9-4dc4-bda4-4c57329bceac" providerId="ADAL" clId="{631F59B8-2CDB-4D61-B19B-27B227AC3584}" dt="2020-04-30T18:01:24.638" v="5889" actId="1076"/>
          <ac:spMkLst>
            <pc:docMk/>
            <pc:sldMk cId="1795386903" sldId="268"/>
            <ac:spMk id="2" creationId="{52BD9980-4291-44FC-BAC9-1C84CF635856}"/>
          </ac:spMkLst>
        </pc:spChg>
        <pc:spChg chg="mod">
          <ac:chgData name="Lenassi, Katja" userId="cd0835ed-edd9-4dc4-bda4-4c57329bceac" providerId="ADAL" clId="{631F59B8-2CDB-4D61-B19B-27B227AC3584}" dt="2020-04-30T18:03:08.320" v="5908" actId="20577"/>
          <ac:spMkLst>
            <pc:docMk/>
            <pc:sldMk cId="1795386903" sldId="268"/>
            <ac:spMk id="3" creationId="{D79D3ECC-D2B9-486B-A32E-45369A33F360}"/>
          </ac:spMkLst>
        </pc:spChg>
        <pc:spChg chg="del">
          <ac:chgData name="Lenassi, Katja" userId="cd0835ed-edd9-4dc4-bda4-4c57329bceac" providerId="ADAL" clId="{631F59B8-2CDB-4D61-B19B-27B227AC3584}" dt="2020-04-30T17:57:04.735" v="5548" actId="478"/>
          <ac:spMkLst>
            <pc:docMk/>
            <pc:sldMk cId="1795386903" sldId="268"/>
            <ac:spMk id="4" creationId="{A589E04A-B959-45BB-BB37-64CC12A0E0C8}"/>
          </ac:spMkLst>
        </pc:spChg>
        <pc:picChg chg="add del mod">
          <ac:chgData name="Lenassi, Katja" userId="cd0835ed-edd9-4dc4-bda4-4c57329bceac" providerId="ADAL" clId="{631F59B8-2CDB-4D61-B19B-27B227AC3584}" dt="2020-04-30T18:01:45.551" v="5892" actId="478"/>
          <ac:picMkLst>
            <pc:docMk/>
            <pc:sldMk cId="1795386903" sldId="268"/>
            <ac:picMk id="6" creationId="{ED2355FB-5430-4F65-B359-35E948E51440}"/>
          </ac:picMkLst>
        </pc:picChg>
      </pc:sldChg>
      <pc:sldChg chg="addSp delSp modSp new mod">
        <pc:chgData name="Lenassi, Katja" userId="cd0835ed-edd9-4dc4-bda4-4c57329bceac" providerId="ADAL" clId="{631F59B8-2CDB-4D61-B19B-27B227AC3584}" dt="2020-04-30T18:02:46.678" v="5903" actId="164"/>
        <pc:sldMkLst>
          <pc:docMk/>
          <pc:sldMk cId="509973794" sldId="269"/>
        </pc:sldMkLst>
        <pc:spChg chg="del">
          <ac:chgData name="Lenassi, Katja" userId="cd0835ed-edd9-4dc4-bda4-4c57329bceac" providerId="ADAL" clId="{631F59B8-2CDB-4D61-B19B-27B227AC3584}" dt="2020-04-30T18:01:51.505" v="5894"/>
          <ac:spMkLst>
            <pc:docMk/>
            <pc:sldMk cId="509973794" sldId="269"/>
            <ac:spMk id="2" creationId="{4A208147-1912-4E53-A212-A9369DF8F751}"/>
          </ac:spMkLst>
        </pc:spChg>
        <pc:spChg chg="del">
          <ac:chgData name="Lenassi, Katja" userId="cd0835ed-edd9-4dc4-bda4-4c57329bceac" providerId="ADAL" clId="{631F59B8-2CDB-4D61-B19B-27B227AC3584}" dt="2020-04-30T18:01:51.505" v="5894"/>
          <ac:spMkLst>
            <pc:docMk/>
            <pc:sldMk cId="509973794" sldId="269"/>
            <ac:spMk id="3" creationId="{A5A6D463-C686-4F05-B880-C9D567E73703}"/>
          </ac:spMkLst>
        </pc:spChg>
        <pc:spChg chg="del">
          <ac:chgData name="Lenassi, Katja" userId="cd0835ed-edd9-4dc4-bda4-4c57329bceac" providerId="ADAL" clId="{631F59B8-2CDB-4D61-B19B-27B227AC3584}" dt="2020-04-30T18:01:51.505" v="5894"/>
          <ac:spMkLst>
            <pc:docMk/>
            <pc:sldMk cId="509973794" sldId="269"/>
            <ac:spMk id="4" creationId="{0278B1F6-5040-4729-9BB4-657941AA8151}"/>
          </ac:spMkLst>
        </pc:spChg>
        <pc:spChg chg="add del mod">
          <ac:chgData name="Lenassi, Katja" userId="cd0835ed-edd9-4dc4-bda4-4c57329bceac" providerId="ADAL" clId="{631F59B8-2CDB-4D61-B19B-27B227AC3584}" dt="2020-04-30T18:02:20.970" v="5900" actId="478"/>
          <ac:spMkLst>
            <pc:docMk/>
            <pc:sldMk cId="509973794" sldId="269"/>
            <ac:spMk id="5" creationId="{6EBF0568-32C1-4D2D-AFB5-EDC60C6CC3CE}"/>
          </ac:spMkLst>
        </pc:spChg>
        <pc:spChg chg="add mod">
          <ac:chgData name="Lenassi, Katja" userId="cd0835ed-edd9-4dc4-bda4-4c57329bceac" providerId="ADAL" clId="{631F59B8-2CDB-4D61-B19B-27B227AC3584}" dt="2020-04-30T18:02:46.678" v="5903" actId="164"/>
          <ac:spMkLst>
            <pc:docMk/>
            <pc:sldMk cId="509973794" sldId="269"/>
            <ac:spMk id="7" creationId="{16DCA9C1-8FA8-497B-90E9-ADE1D78E1811}"/>
          </ac:spMkLst>
        </pc:spChg>
        <pc:grpChg chg="add mod">
          <ac:chgData name="Lenassi, Katja" userId="cd0835ed-edd9-4dc4-bda4-4c57329bceac" providerId="ADAL" clId="{631F59B8-2CDB-4D61-B19B-27B227AC3584}" dt="2020-04-30T18:02:46.678" v="5903" actId="164"/>
          <ac:grpSpMkLst>
            <pc:docMk/>
            <pc:sldMk cId="509973794" sldId="269"/>
            <ac:grpSpMk id="8" creationId="{DEA1DD05-1E20-48F2-BD30-4DAF631FE734}"/>
          </ac:grpSpMkLst>
        </pc:grpChg>
        <pc:picChg chg="add mod">
          <ac:chgData name="Lenassi, Katja" userId="cd0835ed-edd9-4dc4-bda4-4c57329bceac" providerId="ADAL" clId="{631F59B8-2CDB-4D61-B19B-27B227AC3584}" dt="2020-04-30T18:02:46.678" v="5903" actId="164"/>
          <ac:picMkLst>
            <pc:docMk/>
            <pc:sldMk cId="509973794" sldId="269"/>
            <ac:picMk id="6" creationId="{FA4A00BE-32DF-49E2-A656-6F942A590FA6}"/>
          </ac:picMkLst>
        </pc:picChg>
      </pc:sldChg>
      <pc:sldChg chg="delSp modSp new mod">
        <pc:chgData name="Lenassi, Katja" userId="cd0835ed-edd9-4dc4-bda4-4c57329bceac" providerId="ADAL" clId="{631F59B8-2CDB-4D61-B19B-27B227AC3584}" dt="2020-04-30T18:08:50.253" v="6531" actId="255"/>
        <pc:sldMkLst>
          <pc:docMk/>
          <pc:sldMk cId="2173588742" sldId="270"/>
        </pc:sldMkLst>
        <pc:spChg chg="del">
          <ac:chgData name="Lenassi, Katja" userId="cd0835ed-edd9-4dc4-bda4-4c57329bceac" providerId="ADAL" clId="{631F59B8-2CDB-4D61-B19B-27B227AC3584}" dt="2020-04-30T18:03:48.916" v="5910" actId="478"/>
          <ac:spMkLst>
            <pc:docMk/>
            <pc:sldMk cId="2173588742" sldId="270"/>
            <ac:spMk id="2" creationId="{2CE40410-416B-41A5-868A-AE60A7FF673C}"/>
          </ac:spMkLst>
        </pc:spChg>
        <pc:spChg chg="mod">
          <ac:chgData name="Lenassi, Katja" userId="cd0835ed-edd9-4dc4-bda4-4c57329bceac" providerId="ADAL" clId="{631F59B8-2CDB-4D61-B19B-27B227AC3584}" dt="2020-04-30T18:08:50.253" v="6531" actId="255"/>
          <ac:spMkLst>
            <pc:docMk/>
            <pc:sldMk cId="2173588742" sldId="270"/>
            <ac:spMk id="3" creationId="{2793C4D3-39BF-4D1E-8EE7-5630874EE5A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4/30/2020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212ACBA-1AA6-4C71-BDC6-DEC72DDEE1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z="6000" dirty="0">
                <a:latin typeface="Calibri" panose="020F0502020204030204" pitchFamily="34" charset="0"/>
                <a:cs typeface="Calibri" panose="020F0502020204030204" pitchFamily="34" charset="0"/>
              </a:rPr>
              <a:t>KISLINE IN BAZE V  VSAKDANJEM ŽIVLJENJU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B61441E-D9AD-48FF-927D-E64B20B13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Avtor: Katja Lenassi					Mentor: Martina Marc		</a:t>
            </a:r>
          </a:p>
          <a:p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l-SI" sz="1200" dirty="0">
                <a:latin typeface="Calibri" panose="020F0502020204030204" pitchFamily="34" charset="0"/>
                <a:cs typeface="Calibri" panose="020F0502020204030204" pitchFamily="34" charset="0"/>
              </a:rPr>
              <a:t>April, 2020</a:t>
            </a:r>
          </a:p>
        </p:txBody>
      </p:sp>
    </p:spTree>
    <p:extLst>
      <p:ext uri="{BB962C8B-B14F-4D97-AF65-F5344CB8AC3E}">
        <p14:creationId xmlns:p14="http://schemas.microsoft.com/office/powerpoint/2010/main" val="1575380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1B5D6B-2246-4719-B9A1-3110B5F2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78848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dirty="0">
                <a:latin typeface="Calibri" panose="020F0502020204030204" pitchFamily="34" charset="0"/>
                <a:cs typeface="Calibri" panose="020F0502020204030204" pitchFamily="34" charset="0"/>
              </a:rPr>
              <a:t>INDIKATORJI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4E6DDB1-3551-41C8-BBAF-A5AC738C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77" y="1393794"/>
            <a:ext cx="10125071" cy="4778406"/>
          </a:xfrm>
        </p:spPr>
        <p:txBody>
          <a:bodyPr/>
          <a:lstStyle/>
          <a:p>
            <a:r>
              <a:rPr lang="sl-SI" dirty="0"/>
              <a:t>Kislinsko-bazične barvne indikatorje uporabljamo za ugotavljanje kislosti ali bazičnosti snovi.</a:t>
            </a:r>
          </a:p>
          <a:p>
            <a:r>
              <a:rPr lang="sl-SI" dirty="0"/>
              <a:t>To so barvila, ki se značilno obarvajo glede na to ali je snov kisla, ali bazična. </a:t>
            </a:r>
          </a:p>
          <a:p>
            <a:endParaRPr lang="sl-SI" dirty="0"/>
          </a:p>
          <a:p>
            <a:r>
              <a:rPr lang="sl-SI" dirty="0"/>
              <a:t>Pri pouku se pogosto uporablja naravo barvilo iz rdečega zelja.</a:t>
            </a:r>
          </a:p>
          <a:p>
            <a:endParaRPr lang="sl-SI" dirty="0"/>
          </a:p>
          <a:p>
            <a:r>
              <a:rPr lang="sl-SI" dirty="0"/>
              <a:t>Barvna pH lestvica barvila iz rdečega zelja: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9B4009E-E119-4FEE-A39A-D5D0533A9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448" y="2735015"/>
            <a:ext cx="2619375" cy="17430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1AB8F58-2DCC-4C2B-AE70-2573A517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845" y="4342357"/>
            <a:ext cx="6393006" cy="153209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48DA62EF-B712-48D3-953D-BFFB0AB0CE54}"/>
              </a:ext>
            </a:extLst>
          </p:cNvPr>
          <p:cNvSpPr txBox="1"/>
          <p:nvPr/>
        </p:nvSpPr>
        <p:spPr>
          <a:xfrm>
            <a:off x="2500394" y="6002923"/>
            <a:ext cx="1970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KISLO (1-6)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FAB9F01D-709E-4828-A76B-1E9B13E04871}"/>
              </a:ext>
            </a:extLst>
          </p:cNvPr>
          <p:cNvSpPr txBox="1"/>
          <p:nvPr/>
        </p:nvSpPr>
        <p:spPr>
          <a:xfrm>
            <a:off x="6353452" y="5988204"/>
            <a:ext cx="1970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BAZIČNO (8 -13)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xmlns="" id="{38150100-BCFD-49CF-B91B-D841F8E14E59}"/>
              </a:ext>
            </a:extLst>
          </p:cNvPr>
          <p:cNvSpPr txBox="1"/>
          <p:nvPr/>
        </p:nvSpPr>
        <p:spPr>
          <a:xfrm>
            <a:off x="4318926" y="6024034"/>
            <a:ext cx="1970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NEVTRALNO</a:t>
            </a:r>
          </a:p>
        </p:txBody>
      </p: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xmlns="" id="{ABB6183B-E37E-48CF-98D6-017D820E4753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304347" y="5211192"/>
            <a:ext cx="1" cy="812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6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6C90678-05A9-480F-A760-21664DE3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7" y="618108"/>
            <a:ext cx="10169460" cy="5621784"/>
          </a:xfrm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 laboratoriju uporabljajo različne indikatorje. Najpogosteje uporabljajo: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lakmus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metiloranž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l-SI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fenolftalein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 spodnji tabeli imaš zapisano, kako se posamezen indikator obarva v močno kisle oz. v močno bazičnem okolju.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 lakmusu je več barvil, ki so pridobljena iz različnih vrst lišajev. 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Pri dokazovanju kislin in baz se pogosto uporabljajo lakmusovi  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 papirčki (papir prepojen z lakmusom). </a:t>
            </a:r>
          </a:p>
          <a:p>
            <a:endParaRPr lang="sl-SI" dirty="0"/>
          </a:p>
          <a:p>
            <a:endParaRPr lang="sl-SI" dirty="0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xmlns="" id="{8538220E-BBB6-49F8-B08C-8A6020787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33712"/>
              </p:ext>
            </p:extLst>
          </p:nvPr>
        </p:nvGraphicFramePr>
        <p:xfrm>
          <a:off x="1979518" y="2771986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9498739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032754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560932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INDIKATOR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V MOČNO KISLEM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V MOČNO BAZIČNEM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905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Lakmus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rdeče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modro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573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err="1"/>
                        <a:t>Metiloranž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rdeče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rumeno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60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err="1"/>
                        <a:t>Fenolftalein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brezbarvno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vijolično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0016729"/>
                  </a:ext>
                </a:extLst>
              </a:tr>
            </a:tbl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C70931B-1217-4CE3-B1DB-5827D24BE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488" y="4652327"/>
            <a:ext cx="1476057" cy="18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9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75E1EB5-0F1D-45C6-97C8-BB168103C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751840"/>
            <a:ext cx="4754880" cy="5420360"/>
          </a:xfrm>
        </p:spPr>
        <p:txBody>
          <a:bodyPr/>
          <a:lstStyle/>
          <a:p>
            <a:r>
              <a:rPr lang="sl-SI" dirty="0"/>
              <a:t>Moder lakmusov papir se </a:t>
            </a:r>
          </a:p>
          <a:p>
            <a:pPr marL="0" indent="0">
              <a:buNone/>
            </a:pPr>
            <a:r>
              <a:rPr lang="sl-SI" dirty="0"/>
              <a:t>   v kislem obarva rdeče.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10" name="Označba mesta vsebine 9">
            <a:extLst>
              <a:ext uri="{FF2B5EF4-FFF2-40B4-BE49-F238E27FC236}">
                <a16:creationId xmlns:a16="http://schemas.microsoft.com/office/drawing/2014/main" xmlns="" id="{D5B86D75-4353-47C3-8DDF-C4110F0C3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280" y="751840"/>
            <a:ext cx="5195824" cy="5420360"/>
          </a:xfrm>
        </p:spPr>
        <p:txBody>
          <a:bodyPr/>
          <a:lstStyle/>
          <a:p>
            <a:r>
              <a:rPr lang="sl-SI" dirty="0"/>
              <a:t>Rdeč lakmusov papir se v bazičnem obarva modro. </a:t>
            </a:r>
          </a:p>
          <a:p>
            <a:endParaRPr lang="sl-SI" dirty="0"/>
          </a:p>
        </p:txBody>
      </p:sp>
      <p:pic>
        <p:nvPicPr>
          <p:cNvPr id="11" name="Snemanje vsebine na zaslonu 10">
            <a:hlinkClick r:id="" action="ppaction://media"/>
            <a:extLst>
              <a:ext uri="{FF2B5EF4-FFF2-40B4-BE49-F238E27FC236}">
                <a16:creationId xmlns:a16="http://schemas.microsoft.com/office/drawing/2014/main" xmlns="" id="{81E3A3A0-7D8E-482F-8908-A09F41F9B2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270" y="2311718"/>
            <a:ext cx="3825875" cy="2835275"/>
          </a:xfrm>
          <a:prstGeom prst="rect">
            <a:avLst/>
          </a:prstGeom>
        </p:spPr>
      </p:pic>
      <p:pic>
        <p:nvPicPr>
          <p:cNvPr id="12" name="Snemanje vsebine na zaslonu 11">
            <a:hlinkClick r:id="" action="ppaction://media"/>
            <a:extLst>
              <a:ext uri="{FF2B5EF4-FFF2-40B4-BE49-F238E27FC236}">
                <a16:creationId xmlns:a16="http://schemas.microsoft.com/office/drawing/2014/main" xmlns="" id="{31025749-4EBC-4C36-8534-95FE0AFCB74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24129" y="2311718"/>
            <a:ext cx="37941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BD9980-4291-44FC-BAC9-1C84CF63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56" y="10871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latin typeface="Calibri" panose="020F0502020204030204" pitchFamily="34" charset="0"/>
                <a:cs typeface="Calibri" panose="020F0502020204030204" pitchFamily="34" charset="0"/>
              </a:rPr>
              <a:t>pH LESTVICA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79D3ECC-D2B9-486B-A32E-45369A33F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752" y="1645920"/>
            <a:ext cx="9766808" cy="4526280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Kako zelo je raztopina kisla ali bazična, lahko ugotovim le, če poznamo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pH vrednost snovi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S pH vrednostjo predstavljamo kislost oz. bazičnost snovi. </a:t>
            </a: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Lestvica ima razpon od 0 do 14. </a:t>
            </a: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Čim manjši je pH, tem bolj je snov kisla (</a:t>
            </a: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Čim večji je pH, tem bolj je snov bazična. </a:t>
            </a:r>
          </a:p>
        </p:txBody>
      </p:sp>
    </p:spTree>
    <p:extLst>
      <p:ext uri="{BB962C8B-B14F-4D97-AF65-F5344CB8AC3E}">
        <p14:creationId xmlns:p14="http://schemas.microsoft.com/office/powerpoint/2010/main" val="179538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xmlns="" id="{DEA1DD05-1E20-48F2-BD30-4DAF631FE734}"/>
              </a:ext>
            </a:extLst>
          </p:cNvPr>
          <p:cNvGrpSpPr/>
          <p:nvPr/>
        </p:nvGrpSpPr>
        <p:grpSpPr>
          <a:xfrm>
            <a:off x="834400" y="1669000"/>
            <a:ext cx="10421600" cy="3870012"/>
            <a:chOff x="834400" y="1669000"/>
            <a:chExt cx="10421600" cy="3870012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xmlns="" id="{FA4A00BE-32DF-49E2-A656-6F942A590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000" y="1669000"/>
              <a:ext cx="10320000" cy="3520000"/>
            </a:xfrm>
            <a:prstGeom prst="rect">
              <a:avLst/>
            </a:prstGeom>
          </p:spPr>
        </p:pic>
        <p:sp>
          <p:nvSpPr>
            <p:cNvPr id="7" name="PoljeZBesedilom 6">
              <a:extLst>
                <a:ext uri="{FF2B5EF4-FFF2-40B4-BE49-F238E27FC236}">
                  <a16:creationId xmlns:a16="http://schemas.microsoft.com/office/drawing/2014/main" xmlns="" id="{16DCA9C1-8FA8-497B-90E9-ADE1D78E1811}"/>
                </a:ext>
              </a:extLst>
            </p:cNvPr>
            <p:cNvSpPr txBox="1"/>
            <p:nvPr/>
          </p:nvSpPr>
          <p:spPr>
            <a:xfrm>
              <a:off x="834400" y="4838988"/>
              <a:ext cx="10320000" cy="700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50997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2793C4D3-39BF-4D1E-8EE7-5630874EE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" y="762000"/>
            <a:ext cx="10356088" cy="5410200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Če je pH snovi manjši od 7, potem je snov kisla (limonin sok, kis, šipkov čaj).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Če je pH snovi enak 7, potem je snov nevtralna. Čista voda je nevtralna in njen pH je enak 7. V vodovodni vodi, deževnici in morski vodi so raztopljene različne snovi, zato je pH različen od pH vrednost čiste vode.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Če je pH snovi večji od 7, potem je snov bazična (kava, pecilni prašek, zobna pasta). 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Vrednost pH lahko izmerimo tudi z elektronskim pH metrom ali univerzalnimi indikatorskimi lističi. </a:t>
            </a:r>
          </a:p>
        </p:txBody>
      </p:sp>
    </p:spTree>
    <p:extLst>
      <p:ext uri="{BB962C8B-B14F-4D97-AF65-F5344CB8AC3E}">
        <p14:creationId xmlns:p14="http://schemas.microsoft.com/office/powerpoint/2010/main" val="217358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42DA06-8FE0-4ABE-8290-C9F6270D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29263"/>
          </a:xfrm>
        </p:spPr>
        <p:txBody>
          <a:bodyPr>
            <a:normAutofit/>
          </a:bodyPr>
          <a:lstStyle/>
          <a:p>
            <a:pPr algn="ctr"/>
            <a:r>
              <a:rPr lang="sl-SI" sz="3600" dirty="0">
                <a:latin typeface="Calibri" panose="020F0502020204030204" pitchFamily="34" charset="0"/>
                <a:cs typeface="Calibri" panose="020F0502020204030204" pitchFamily="34" charset="0"/>
              </a:rPr>
              <a:t>KISLO, BAZIČNO, NEVTRALNO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8D3C60E-87E2-4458-B3FC-1E6FEC83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99" y="1393794"/>
            <a:ext cx="10133949" cy="4778406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Snovi lahko opredelimo kot kisle, nevtralne ali bazične.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Verjetno se ne zavedaš, da so kisline in baze prisotne na vsakem koraku. </a:t>
            </a: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Nahajajo se v tvojem telesu, v okolju kjer živiš, jih uporabljamo v gospodinjstvu, v kozmetiki in tudi v industriji. 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7136B7B-2DD7-4E9B-96D8-E615DC850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41"/>
          <a:stretch/>
        </p:blipFill>
        <p:spPr>
          <a:xfrm>
            <a:off x="7365135" y="2039224"/>
            <a:ext cx="2619375" cy="167224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848DF54-2A2B-40EB-8F7C-D648DF76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319" y="1968390"/>
            <a:ext cx="2619375" cy="17430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72BCEF7-8315-4C1F-B2DD-B681DCD437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9" t="20135" r="21885" b="11829"/>
          <a:stretch/>
        </p:blipFill>
        <p:spPr>
          <a:xfrm>
            <a:off x="1206899" y="1932973"/>
            <a:ext cx="2762522" cy="174307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E2E48E5A-3895-4F94-8A2E-41D18F662040}"/>
              </a:ext>
            </a:extLst>
          </p:cNvPr>
          <p:cNvSpPr txBox="1"/>
          <p:nvPr/>
        </p:nvSpPr>
        <p:spPr>
          <a:xfrm>
            <a:off x="1429624" y="3881963"/>
            <a:ext cx="2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KISLO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xmlns="" id="{EDFCE81D-B91A-45A7-998C-B7A6AFF2F7DA}"/>
              </a:ext>
            </a:extLst>
          </p:cNvPr>
          <p:cNvSpPr txBox="1"/>
          <p:nvPr/>
        </p:nvSpPr>
        <p:spPr>
          <a:xfrm>
            <a:off x="4452470" y="3892517"/>
            <a:ext cx="2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BAZIČNO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xmlns="" id="{9C72428B-2219-455C-8450-483DBF4FD2E1}"/>
              </a:ext>
            </a:extLst>
          </p:cNvPr>
          <p:cNvSpPr txBox="1"/>
          <p:nvPr/>
        </p:nvSpPr>
        <p:spPr>
          <a:xfrm>
            <a:off x="7516286" y="3860568"/>
            <a:ext cx="2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NEVTRALNO</a:t>
            </a:r>
          </a:p>
        </p:txBody>
      </p:sp>
    </p:spTree>
    <p:extLst>
      <p:ext uri="{BB962C8B-B14F-4D97-AF65-F5344CB8AC3E}">
        <p14:creationId xmlns:p14="http://schemas.microsoft.com/office/powerpoint/2010/main" val="343370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EC20B3-7BF7-4675-A028-D11CEB32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11508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latin typeface="Calibri" panose="020F0502020204030204" pitchFamily="34" charset="0"/>
                <a:cs typeface="Calibri" panose="020F0502020204030204" pitchFamily="34" charset="0"/>
              </a:rPr>
              <a:t>KISLINE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30E691D-7E1C-4129-B060-8C226964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296140"/>
            <a:ext cx="10064496" cy="4876060"/>
          </a:xfrm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S kislinami se srečujemo zelo pogosto.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0C4BE6D5-6A46-4939-920B-C39C54B92329}"/>
              </a:ext>
            </a:extLst>
          </p:cNvPr>
          <p:cNvSpPr txBox="1"/>
          <p:nvPr/>
        </p:nvSpPr>
        <p:spPr>
          <a:xfrm>
            <a:off x="1516362" y="1774974"/>
            <a:ext cx="9611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 živih bitjih: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 želodcu: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klorovodikova kislina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HCl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),  ki omogoča prebavo hrane.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 mišicah: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mlečna kislina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sz="2000" dirty="0"/>
              <a:t>C</a:t>
            </a:r>
            <a:r>
              <a:rPr lang="sl-SI" sz="2000" baseline="-25000" dirty="0"/>
              <a:t>3</a:t>
            </a:r>
            <a:r>
              <a:rPr lang="sl-SI" sz="2000" dirty="0"/>
              <a:t>H</a:t>
            </a:r>
            <a:r>
              <a:rPr lang="sl-SI" sz="2000" baseline="-25000" dirty="0"/>
              <a:t>6</a:t>
            </a:r>
            <a:r>
              <a:rPr lang="sl-SI" sz="2000" dirty="0"/>
              <a:t>O</a:t>
            </a:r>
            <a:r>
              <a:rPr lang="sl-SI" sz="2000" baseline="-25000" dirty="0"/>
              <a:t>3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), ki se pojavi v mišicah po naporni vadbi.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 urinu: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sečna kislina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sl-SI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sl-SI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l-SI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l-SI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), ki se izloči s sečem.</a:t>
            </a:r>
          </a:p>
          <a:p>
            <a:pPr marL="285750" indent="-285750">
              <a:buFontTx/>
              <a:buChar char="-"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 koprivah in mravljah: </a:t>
            </a:r>
            <a:r>
              <a:rPr lang="sl-SI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mravljična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 kislina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CH₂O₂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), ki služi kot obramba pred plenilci.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xmlns="" id="{806C6204-D176-419C-AEAA-21986319CCB5}"/>
              </a:ext>
            </a:extLst>
          </p:cNvPr>
          <p:cNvGrpSpPr/>
          <p:nvPr/>
        </p:nvGrpSpPr>
        <p:grpSpPr>
          <a:xfrm>
            <a:off x="1349406" y="5071144"/>
            <a:ext cx="3427990" cy="1580417"/>
            <a:chOff x="1335211" y="5065718"/>
            <a:chExt cx="3442185" cy="1585843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xmlns="" id="{691E0D67-DB4F-40CB-BC04-00CC8DB7A946}"/>
                </a:ext>
              </a:extLst>
            </p:cNvPr>
            <p:cNvGrpSpPr/>
            <p:nvPr/>
          </p:nvGrpSpPr>
          <p:grpSpPr>
            <a:xfrm>
              <a:off x="1335211" y="5065718"/>
              <a:ext cx="3442185" cy="1585843"/>
              <a:chOff x="1335211" y="5065718"/>
              <a:chExt cx="3442185" cy="1585843"/>
            </a:xfrm>
          </p:grpSpPr>
          <p:pic>
            <p:nvPicPr>
              <p:cNvPr id="13" name="Slika 12">
                <a:extLst>
                  <a:ext uri="{FF2B5EF4-FFF2-40B4-BE49-F238E27FC236}">
                    <a16:creationId xmlns:a16="http://schemas.microsoft.com/office/drawing/2014/main" xmlns="" id="{DB41BA68-2DEF-489D-BC3F-63A5E23E56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229" t="20135" r="21885" b="11829"/>
              <a:stretch/>
            </p:blipFill>
            <p:spPr>
              <a:xfrm>
                <a:off x="1335211" y="5206313"/>
                <a:ext cx="2265447" cy="1429435"/>
              </a:xfrm>
              <a:prstGeom prst="rect">
                <a:avLst/>
              </a:prstGeom>
            </p:spPr>
          </p:pic>
          <p:pic>
            <p:nvPicPr>
              <p:cNvPr id="10" name="Slika 9">
                <a:extLst>
                  <a:ext uri="{FF2B5EF4-FFF2-40B4-BE49-F238E27FC236}">
                    <a16:creationId xmlns:a16="http://schemas.microsoft.com/office/drawing/2014/main" xmlns="" id="{694AA49E-F405-4126-B771-ADE90B16A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4833" y="5065718"/>
                <a:ext cx="1122563" cy="1585843"/>
              </a:xfrm>
              <a:prstGeom prst="rect">
                <a:avLst/>
              </a:prstGeom>
            </p:spPr>
          </p:pic>
        </p:grpSp>
        <p:sp>
          <p:nvSpPr>
            <p:cNvPr id="16" name="PoljeZBesedilom 15">
              <a:extLst>
                <a:ext uri="{FF2B5EF4-FFF2-40B4-BE49-F238E27FC236}">
                  <a16:creationId xmlns:a16="http://schemas.microsoft.com/office/drawing/2014/main" xmlns="" id="{E7503EA4-FD91-45A3-9C53-FEACA11D696B}"/>
                </a:ext>
              </a:extLst>
            </p:cNvPr>
            <p:cNvSpPr txBox="1"/>
            <p:nvPr/>
          </p:nvSpPr>
          <p:spPr>
            <a:xfrm>
              <a:off x="2276349" y="5296676"/>
              <a:ext cx="19082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 err="1"/>
                <a:t>mravljična</a:t>
              </a:r>
              <a:r>
                <a:rPr lang="sl-SI" sz="1600" dirty="0"/>
                <a:t> kislina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xmlns="" id="{64F9BC70-0AF0-4594-AD24-2A1167D4CD6F}"/>
              </a:ext>
            </a:extLst>
          </p:cNvPr>
          <p:cNvGrpSpPr/>
          <p:nvPr/>
        </p:nvGrpSpPr>
        <p:grpSpPr>
          <a:xfrm>
            <a:off x="5262534" y="5255912"/>
            <a:ext cx="3040438" cy="1404705"/>
            <a:chOff x="3881970" y="5244799"/>
            <a:chExt cx="3040438" cy="1404705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xmlns="" id="{1E617012-5B04-4DFF-8BE1-C579F45C2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9226" y="5244799"/>
              <a:ext cx="1834717" cy="1404705"/>
            </a:xfrm>
            <a:prstGeom prst="rect">
              <a:avLst/>
            </a:prstGeom>
          </p:spPr>
        </p:pic>
        <p:sp>
          <p:nvSpPr>
            <p:cNvPr id="18" name="PoljeZBesedilom 17">
              <a:extLst>
                <a:ext uri="{FF2B5EF4-FFF2-40B4-BE49-F238E27FC236}">
                  <a16:creationId xmlns:a16="http://schemas.microsoft.com/office/drawing/2014/main" xmlns="" id="{313F3A70-F6CA-4767-ACB1-1712DC9B7AFD}"/>
                </a:ext>
              </a:extLst>
            </p:cNvPr>
            <p:cNvSpPr txBox="1"/>
            <p:nvPr/>
          </p:nvSpPr>
          <p:spPr>
            <a:xfrm>
              <a:off x="3881970" y="5300154"/>
              <a:ext cx="3040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/>
                <a:t>klorovodikova kislina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xmlns="" id="{305F7AA6-785F-4B1A-B626-8EF985F9C2AA}"/>
              </a:ext>
            </a:extLst>
          </p:cNvPr>
          <p:cNvGrpSpPr/>
          <p:nvPr/>
        </p:nvGrpSpPr>
        <p:grpSpPr>
          <a:xfrm>
            <a:off x="7607491" y="5144469"/>
            <a:ext cx="1625473" cy="1546594"/>
            <a:chOff x="7737509" y="5102910"/>
            <a:chExt cx="1625473" cy="1546594"/>
          </a:xfrm>
        </p:grpSpPr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xmlns="" id="{51B426A1-4854-4AA6-93A0-F5E2A5025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50219" y="5102910"/>
              <a:ext cx="1365403" cy="1546594"/>
            </a:xfrm>
            <a:prstGeom prst="rect">
              <a:avLst/>
            </a:prstGeom>
          </p:spPr>
        </p:pic>
        <p:sp>
          <p:nvSpPr>
            <p:cNvPr id="19" name="PoljeZBesedilom 18">
              <a:extLst>
                <a:ext uri="{FF2B5EF4-FFF2-40B4-BE49-F238E27FC236}">
                  <a16:creationId xmlns:a16="http://schemas.microsoft.com/office/drawing/2014/main" xmlns="" id="{99661F9C-3B8F-4D7F-80CA-78BBDB56D5C1}"/>
                </a:ext>
              </a:extLst>
            </p:cNvPr>
            <p:cNvSpPr txBox="1"/>
            <p:nvPr/>
          </p:nvSpPr>
          <p:spPr>
            <a:xfrm>
              <a:off x="7737509" y="5104667"/>
              <a:ext cx="16254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/>
                <a:t>mlečna kislina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xmlns="" id="{7F22E7A2-A51D-4BAA-BA6E-3FC7F0E25DC2}"/>
              </a:ext>
            </a:extLst>
          </p:cNvPr>
          <p:cNvGrpSpPr/>
          <p:nvPr/>
        </p:nvGrpSpPr>
        <p:grpSpPr>
          <a:xfrm>
            <a:off x="9280284" y="5071144"/>
            <a:ext cx="1653284" cy="1653284"/>
            <a:chOff x="9324691" y="5071144"/>
            <a:chExt cx="1653284" cy="1653284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xmlns="" id="{1525C803-7A7D-48F9-9BD9-50C430832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4691" y="5071144"/>
              <a:ext cx="1653284" cy="1653284"/>
            </a:xfrm>
            <a:prstGeom prst="rect">
              <a:avLst/>
            </a:prstGeom>
          </p:spPr>
        </p:pic>
        <p:sp>
          <p:nvSpPr>
            <p:cNvPr id="20" name="PoljeZBesedilom 19">
              <a:extLst>
                <a:ext uri="{FF2B5EF4-FFF2-40B4-BE49-F238E27FC236}">
                  <a16:creationId xmlns:a16="http://schemas.microsoft.com/office/drawing/2014/main" xmlns="" id="{BABF79B4-442B-4956-95F9-79CE6CF654B2}"/>
                </a:ext>
              </a:extLst>
            </p:cNvPr>
            <p:cNvSpPr txBox="1"/>
            <p:nvPr/>
          </p:nvSpPr>
          <p:spPr>
            <a:xfrm>
              <a:off x="9472051" y="5429465"/>
              <a:ext cx="1500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/>
                <a:t>sečna kislina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79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6756AE5C-994C-4D47-930C-47508220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666" y="585926"/>
            <a:ext cx="10160582" cy="5586274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Kisline v prehrani:</a:t>
            </a:r>
          </a:p>
          <a:p>
            <a:pPr>
              <a:buFontTx/>
              <a:buChar char="-"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kis: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Ocetna kislina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(CH₃COOH), ki jo uporabljamo za obogatitev jedi.</a:t>
            </a:r>
          </a:p>
          <a:p>
            <a:pPr>
              <a:buFontTx/>
              <a:buChar char="-"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 zelenjavi: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Oksalna kislina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(C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 in v sadju: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citronska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(C₆H₈O₇),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vinska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(C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jabolčna kislina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(C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), ki nas pozimi varujejo pred prehladnimi obolenji.</a:t>
            </a:r>
          </a:p>
          <a:p>
            <a:pPr>
              <a:buFontTx/>
              <a:buChar char="-"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 mlečnih izdelkih: 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mlečna kislina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(C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), prisotna v jogurtih, kislem mleku, ki ugodno vplivajo na črevesno floro.</a:t>
            </a:r>
          </a:p>
          <a:p>
            <a:pPr>
              <a:buFontTx/>
              <a:buChar char="-"/>
            </a:pPr>
            <a:endParaRPr lang="sl-SI" dirty="0"/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xmlns="" id="{26AB774F-A6D2-4351-A293-BF0E2528AB07}"/>
              </a:ext>
            </a:extLst>
          </p:cNvPr>
          <p:cNvGrpSpPr/>
          <p:nvPr/>
        </p:nvGrpSpPr>
        <p:grpSpPr>
          <a:xfrm>
            <a:off x="872730" y="3537884"/>
            <a:ext cx="1515215" cy="1655383"/>
            <a:chOff x="872730" y="3537884"/>
            <a:chExt cx="1515215" cy="1655383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xmlns="" id="{7A41C7FC-2CBA-41C8-ADAA-8DEAAF80A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100" t="10219" r="29043"/>
            <a:stretch/>
          </p:blipFill>
          <p:spPr>
            <a:xfrm>
              <a:off x="1035534" y="3881648"/>
              <a:ext cx="1189608" cy="1311619"/>
            </a:xfrm>
            <a:prstGeom prst="rect">
              <a:avLst/>
            </a:prstGeom>
          </p:spPr>
        </p:pic>
        <p:sp>
          <p:nvSpPr>
            <p:cNvPr id="16" name="PoljeZBesedilom 15">
              <a:extLst>
                <a:ext uri="{FF2B5EF4-FFF2-40B4-BE49-F238E27FC236}">
                  <a16:creationId xmlns:a16="http://schemas.microsoft.com/office/drawing/2014/main" xmlns="" id="{874C1045-43B8-42D0-8D87-3BD2F1099DDA}"/>
                </a:ext>
              </a:extLst>
            </p:cNvPr>
            <p:cNvSpPr txBox="1"/>
            <p:nvPr/>
          </p:nvSpPr>
          <p:spPr>
            <a:xfrm>
              <a:off x="872730" y="3537884"/>
              <a:ext cx="1515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jabolčna kislina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xmlns="" id="{6F96B5B6-EB72-4DD8-9A08-6F5268FA6D75}"/>
              </a:ext>
            </a:extLst>
          </p:cNvPr>
          <p:cNvGrpSpPr/>
          <p:nvPr/>
        </p:nvGrpSpPr>
        <p:grpSpPr>
          <a:xfrm>
            <a:off x="2355733" y="4895901"/>
            <a:ext cx="2147804" cy="1711198"/>
            <a:chOff x="2439068" y="5080801"/>
            <a:chExt cx="2147804" cy="1711198"/>
          </a:xfrm>
        </p:grpSpPr>
        <p:pic>
          <p:nvPicPr>
            <p:cNvPr id="7" name="Slika 6">
              <a:extLst>
                <a:ext uri="{FF2B5EF4-FFF2-40B4-BE49-F238E27FC236}">
                  <a16:creationId xmlns:a16="http://schemas.microsoft.com/office/drawing/2014/main" xmlns="" id="{DC02F6B9-90B5-4439-80D9-341CFCE46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9068" y="5080801"/>
              <a:ext cx="2147804" cy="1432988"/>
            </a:xfrm>
            <a:prstGeom prst="rect">
              <a:avLst/>
            </a:prstGeom>
          </p:spPr>
        </p:pic>
        <p:sp>
          <p:nvSpPr>
            <p:cNvPr id="18" name="PoljeZBesedilom 17">
              <a:extLst>
                <a:ext uri="{FF2B5EF4-FFF2-40B4-BE49-F238E27FC236}">
                  <a16:creationId xmlns:a16="http://schemas.microsoft.com/office/drawing/2014/main" xmlns="" id="{28C15747-D4B7-4479-A1A1-22671435F653}"/>
                </a:ext>
              </a:extLst>
            </p:cNvPr>
            <p:cNvSpPr txBox="1"/>
            <p:nvPr/>
          </p:nvSpPr>
          <p:spPr>
            <a:xfrm>
              <a:off x="2966057" y="6453445"/>
              <a:ext cx="1515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vinska kislina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xmlns="" id="{BA914F5D-C0FA-4A33-B7EB-05B1F2B9DF33}"/>
              </a:ext>
            </a:extLst>
          </p:cNvPr>
          <p:cNvGrpSpPr/>
          <p:nvPr/>
        </p:nvGrpSpPr>
        <p:grpSpPr>
          <a:xfrm>
            <a:off x="4460267" y="3546932"/>
            <a:ext cx="1396043" cy="2533188"/>
            <a:chOff x="4535996" y="3654941"/>
            <a:chExt cx="1515215" cy="2442145"/>
          </a:xfrm>
        </p:grpSpPr>
        <p:pic>
          <p:nvPicPr>
            <p:cNvPr id="20" name="Slika 19">
              <a:extLst>
                <a:ext uri="{FF2B5EF4-FFF2-40B4-BE49-F238E27FC236}">
                  <a16:creationId xmlns:a16="http://schemas.microsoft.com/office/drawing/2014/main" xmlns="" id="{8D26438D-D592-4443-9412-D3035FA48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598" t="1844" r="27079"/>
            <a:stretch/>
          </p:blipFill>
          <p:spPr>
            <a:xfrm>
              <a:off x="4772144" y="3993495"/>
              <a:ext cx="949911" cy="2103591"/>
            </a:xfrm>
            <a:prstGeom prst="rect">
              <a:avLst/>
            </a:prstGeom>
          </p:spPr>
        </p:pic>
        <p:sp>
          <p:nvSpPr>
            <p:cNvPr id="21" name="PoljeZBesedilom 20">
              <a:extLst>
                <a:ext uri="{FF2B5EF4-FFF2-40B4-BE49-F238E27FC236}">
                  <a16:creationId xmlns:a16="http://schemas.microsoft.com/office/drawing/2014/main" xmlns="" id="{08F3C0D1-0F73-4B1B-A1C8-05BBDA0508CC}"/>
                </a:ext>
              </a:extLst>
            </p:cNvPr>
            <p:cNvSpPr txBox="1"/>
            <p:nvPr/>
          </p:nvSpPr>
          <p:spPr>
            <a:xfrm>
              <a:off x="4535996" y="3654941"/>
              <a:ext cx="1515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ocetna kislina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xmlns="" id="{5982F00D-1DD0-44FB-AC35-E087BA3E535B}"/>
              </a:ext>
            </a:extLst>
          </p:cNvPr>
          <p:cNvGrpSpPr/>
          <p:nvPr/>
        </p:nvGrpSpPr>
        <p:grpSpPr>
          <a:xfrm>
            <a:off x="5791619" y="4537457"/>
            <a:ext cx="1515215" cy="1956859"/>
            <a:chOff x="6089915" y="4252879"/>
            <a:chExt cx="1515215" cy="1956859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xmlns="" id="{26F52552-8803-40AE-B3B0-7328F462B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783" r="25022"/>
            <a:stretch/>
          </p:blipFill>
          <p:spPr>
            <a:xfrm>
              <a:off x="6243663" y="4252879"/>
              <a:ext cx="864253" cy="1655842"/>
            </a:xfrm>
            <a:prstGeom prst="rect">
              <a:avLst/>
            </a:prstGeom>
          </p:spPr>
        </p:pic>
        <p:sp>
          <p:nvSpPr>
            <p:cNvPr id="25" name="PoljeZBesedilom 24">
              <a:extLst>
                <a:ext uri="{FF2B5EF4-FFF2-40B4-BE49-F238E27FC236}">
                  <a16:creationId xmlns:a16="http://schemas.microsoft.com/office/drawing/2014/main" xmlns="" id="{FCEFD94F-CF3B-47BF-80F3-B631A25AB45C}"/>
                </a:ext>
              </a:extLst>
            </p:cNvPr>
            <p:cNvSpPr txBox="1"/>
            <p:nvPr/>
          </p:nvSpPr>
          <p:spPr>
            <a:xfrm>
              <a:off x="6089915" y="5871184"/>
              <a:ext cx="1515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mlečna kislina</a:t>
              </a:r>
            </a:p>
          </p:txBody>
        </p:sp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xmlns="" id="{B36C0E30-174B-4E1D-8984-755BACAC991A}"/>
              </a:ext>
            </a:extLst>
          </p:cNvPr>
          <p:cNvGrpSpPr/>
          <p:nvPr/>
        </p:nvGrpSpPr>
        <p:grpSpPr>
          <a:xfrm>
            <a:off x="9028770" y="4830139"/>
            <a:ext cx="1964683" cy="1677424"/>
            <a:chOff x="9200630" y="3106164"/>
            <a:chExt cx="1964683" cy="1677424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xmlns="" id="{2D6EE4D4-8830-44A4-883F-6E2E61A78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00630" y="3106164"/>
              <a:ext cx="1964683" cy="1308765"/>
            </a:xfrm>
            <a:prstGeom prst="rect">
              <a:avLst/>
            </a:prstGeom>
          </p:spPr>
        </p:pic>
        <p:sp>
          <p:nvSpPr>
            <p:cNvPr id="27" name="PoljeZBesedilom 26">
              <a:extLst>
                <a:ext uri="{FF2B5EF4-FFF2-40B4-BE49-F238E27FC236}">
                  <a16:creationId xmlns:a16="http://schemas.microsoft.com/office/drawing/2014/main" xmlns="" id="{6624D526-4D76-44BB-A408-BF2FB67675A1}"/>
                </a:ext>
              </a:extLst>
            </p:cNvPr>
            <p:cNvSpPr txBox="1"/>
            <p:nvPr/>
          </p:nvSpPr>
          <p:spPr>
            <a:xfrm>
              <a:off x="9526533" y="4445034"/>
              <a:ext cx="1515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oksalna kislina</a:t>
              </a:r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xmlns="" id="{6E4D0D96-E65C-4301-AFD4-F8E8CB01CEEA}"/>
              </a:ext>
            </a:extLst>
          </p:cNvPr>
          <p:cNvGrpSpPr/>
          <p:nvPr/>
        </p:nvGrpSpPr>
        <p:grpSpPr>
          <a:xfrm>
            <a:off x="7181184" y="3700054"/>
            <a:ext cx="1819683" cy="1701939"/>
            <a:chOff x="7181184" y="3700054"/>
            <a:chExt cx="1819683" cy="1701939"/>
          </a:xfrm>
        </p:grpSpPr>
        <p:sp>
          <p:nvSpPr>
            <p:cNvPr id="29" name="PoljeZBesedilom 28">
              <a:extLst>
                <a:ext uri="{FF2B5EF4-FFF2-40B4-BE49-F238E27FC236}">
                  <a16:creationId xmlns:a16="http://schemas.microsoft.com/office/drawing/2014/main" xmlns="" id="{CDF780A9-03E3-4A08-888C-0A471A126DE4}"/>
                </a:ext>
              </a:extLst>
            </p:cNvPr>
            <p:cNvSpPr txBox="1"/>
            <p:nvPr/>
          </p:nvSpPr>
          <p:spPr>
            <a:xfrm>
              <a:off x="7248134" y="3700054"/>
              <a:ext cx="15152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citronska kislina</a:t>
              </a:r>
            </a:p>
          </p:txBody>
        </p:sp>
        <p:pic>
          <p:nvPicPr>
            <p:cNvPr id="31" name="Slika 30">
              <a:extLst>
                <a:ext uri="{FF2B5EF4-FFF2-40B4-BE49-F238E27FC236}">
                  <a16:creationId xmlns:a16="http://schemas.microsoft.com/office/drawing/2014/main" xmlns="" id="{EF102D99-08AA-4042-9C66-8C11DC130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256" t="5989" r="5779"/>
            <a:stretch/>
          </p:blipFill>
          <p:spPr>
            <a:xfrm>
              <a:off x="7181184" y="4059707"/>
              <a:ext cx="1819683" cy="1342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51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466EB4C-836A-40FB-BF1F-9F708FBE0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76" y="985421"/>
            <a:ext cx="10045172" cy="5186779"/>
          </a:xfrm>
        </p:spPr>
        <p:txBody>
          <a:bodyPr>
            <a:normAutofit/>
          </a:bodyPr>
          <a:lstStyle/>
          <a:p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Askorbinska kislina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(C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)je drugo ime za vitamin C, 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 ki krepi imunski sistem.</a:t>
            </a:r>
          </a:p>
          <a:p>
            <a:pPr marL="0" indent="0">
              <a:buNone/>
            </a:pPr>
            <a:endParaRPr lang="sl-SI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Acetilsalicilna kislina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(C₉H₈O₄)se nahaja v tabletah aspirina 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 in se pogosto uporablja kot sredstvo proti bolečinam.</a:t>
            </a:r>
          </a:p>
          <a:p>
            <a:pPr marL="0" indent="0">
              <a:buNone/>
            </a:pP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Fosforjeva kislina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(H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 pa se nahaja v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 nekaterih gaziranih pijačah.</a:t>
            </a:r>
            <a:endParaRPr lang="sl-SI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881F3CD-3539-4F34-8409-A9C66AC1F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956" y="831261"/>
            <a:ext cx="1895475" cy="131279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739AD1B-4671-4322-839A-C3E647BC0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0" t="22971" r="2224" b="26906"/>
          <a:stretch/>
        </p:blipFill>
        <p:spPr>
          <a:xfrm>
            <a:off x="8364936" y="3302685"/>
            <a:ext cx="1774495" cy="96284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0397911-ED28-4B3B-9D87-47E6C13D5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29" t="4563" r="27829"/>
          <a:stretch/>
        </p:blipFill>
        <p:spPr>
          <a:xfrm>
            <a:off x="6631618" y="4455284"/>
            <a:ext cx="866705" cy="19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6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571C30-361E-4A0F-8AE1-46B399FB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810" y="372862"/>
            <a:ext cx="10098438" cy="975389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latin typeface="Calibri" panose="020F0502020204030204" pitchFamily="34" charset="0"/>
                <a:cs typeface="Calibri" panose="020F0502020204030204" pitchFamily="34" charset="0"/>
              </a:rPr>
              <a:t>BAZE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5C009AA-2A07-4F14-9928-10BB9ABF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348251"/>
            <a:ext cx="10064496" cy="4823949"/>
          </a:xfrm>
        </p:spPr>
        <p:txBody>
          <a:bodyPr/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Baze so v naravi manj razširjene kot kisline. </a:t>
            </a: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Najdemo jih v obliki rastlinskih pepelov kot natrijev karbonat (Na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 in 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kalijev karbonat (K₂CO₃).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Prisotne so tudi kot alkaloidi v rastlinah. Alkaloide v zelo zelo majhnih količinah uporabljajo kot zdravilne učinkovine v zdravilih. Številni izmed njih sodijo med droge:</a:t>
            </a:r>
          </a:p>
          <a:p>
            <a:pPr lvl="1"/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Kofein, nikotin, morfij, atropin, kokain.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C3CA69D-6098-4574-A478-8C6A8429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02" y="4921959"/>
            <a:ext cx="2225897" cy="148123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586F219-596F-43A5-9344-88915AA6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495" y="4795604"/>
            <a:ext cx="1584753" cy="155305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22E7AA34-46E8-4B37-A009-2CB9BF5C5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98" r="6526"/>
          <a:stretch/>
        </p:blipFill>
        <p:spPr>
          <a:xfrm>
            <a:off x="6862438" y="4860904"/>
            <a:ext cx="2095131" cy="154228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E5C0CB87-2325-405C-892A-B1461F1134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103"/>
          <a:stretch/>
        </p:blipFill>
        <p:spPr>
          <a:xfrm>
            <a:off x="4287165" y="4860904"/>
            <a:ext cx="2486025" cy="1542289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xmlns="" id="{CD025D0C-B677-4AE6-B85F-C9D10744B725}"/>
              </a:ext>
            </a:extLst>
          </p:cNvPr>
          <p:cNvSpPr txBox="1"/>
          <p:nvPr/>
        </p:nvSpPr>
        <p:spPr>
          <a:xfrm>
            <a:off x="2160501" y="4921959"/>
            <a:ext cx="163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kofein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xmlns="" id="{6FB3FD6B-C139-475D-B741-6F32CFBF7725}"/>
              </a:ext>
            </a:extLst>
          </p:cNvPr>
          <p:cNvSpPr txBox="1"/>
          <p:nvPr/>
        </p:nvSpPr>
        <p:spPr>
          <a:xfrm>
            <a:off x="4712181" y="4943444"/>
            <a:ext cx="163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/>
              <a:t>nikotin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D2AEB36D-4557-4C88-8083-54F062826CE7}"/>
              </a:ext>
            </a:extLst>
          </p:cNvPr>
          <p:cNvSpPr txBox="1"/>
          <p:nvPr/>
        </p:nvSpPr>
        <p:spPr>
          <a:xfrm>
            <a:off x="6863677" y="5997285"/>
            <a:ext cx="163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atropin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xmlns="" id="{C458D6A0-4416-4E4A-8CA9-D809DA8B1ADD}"/>
              </a:ext>
            </a:extLst>
          </p:cNvPr>
          <p:cNvSpPr txBox="1"/>
          <p:nvPr/>
        </p:nvSpPr>
        <p:spPr>
          <a:xfrm>
            <a:off x="9371930" y="4210829"/>
            <a:ext cx="192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Koka iz katere pridelujejo kokain</a:t>
            </a:r>
          </a:p>
        </p:txBody>
      </p:sp>
    </p:spTree>
    <p:extLst>
      <p:ext uri="{BB962C8B-B14F-4D97-AF65-F5344CB8AC3E}">
        <p14:creationId xmlns:p14="http://schemas.microsoft.com/office/powerpoint/2010/main" val="2782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E860E1C2-77BC-4455-915E-BB98E4BA7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444" y="701337"/>
            <a:ext cx="10071804" cy="5470864"/>
          </a:xfrm>
        </p:spPr>
        <p:txBody>
          <a:bodyPr>
            <a:noAutofit/>
          </a:bodyPr>
          <a:lstStyle/>
          <a:p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Kalcijev hidroksid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(Ca(OH)₂) ali gašeno apno 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 se uporablja v gradbeništvu.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Natrijev hidroksid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NaOH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 je sestavina 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 v nekaterih čistilih, npr. </a:t>
            </a:r>
            <a:r>
              <a:rPr lang="sl-S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varikina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Amoniak</a:t>
            </a:r>
            <a:r>
              <a:rPr lang="sl-SI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(NH</a:t>
            </a:r>
            <a:r>
              <a:rPr lang="sl-SI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) se nahaja v nekaterih preparatih za barvanje las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 in ima oster, neprijeten vonj.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49B53BA-CC66-4B15-A813-A8E46EB13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5" t="2147" r="33896" b="1"/>
          <a:stretch/>
        </p:blipFill>
        <p:spPr>
          <a:xfrm>
            <a:off x="6202531" y="2138278"/>
            <a:ext cx="834501" cy="191068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5AC35A7-2093-4D5E-8E51-EAFD3B83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032" y="482841"/>
            <a:ext cx="1693785" cy="143694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7786A6D1-F598-46D0-B2D6-4CFD338AA4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13" t="2367" r="33920"/>
          <a:stretch/>
        </p:blipFill>
        <p:spPr>
          <a:xfrm>
            <a:off x="9463597" y="3851683"/>
            <a:ext cx="897809" cy="20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6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723BFDE-6452-41F1-B34C-BFEFCE8FF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42" y="852256"/>
            <a:ext cx="9991906" cy="5319944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Baze so prisotne tudi v čistilnih sredstvih za pečice, za pranje posode, v detergentih, v milih in zobnih pastah.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V peki slaščic uporabljamo pecilni prašek, ki je ravno tako bazičen.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Če imamo težave z želodčno kislino 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(pravimo, da nas peče „zgaga“),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 vzamemo zdravilo </a:t>
            </a:r>
            <a:r>
              <a:rPr lang="sl-S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Rupurut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, ki ima bazičen učinek. 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D186C04-4518-4C68-B399-0FD435142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220"/>
          <a:stretch/>
        </p:blipFill>
        <p:spPr>
          <a:xfrm>
            <a:off x="7066625" y="1754187"/>
            <a:ext cx="3106490" cy="93931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9671842-0283-40FF-8141-0078AD6E7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753" y="3260929"/>
            <a:ext cx="1542495" cy="154249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89710C4-3586-45DF-AAD6-0E8B33F7F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886" y="1686883"/>
            <a:ext cx="2212512" cy="147356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7C0DD9BF-F04B-4004-AD3F-21B219D38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426" y="4416794"/>
            <a:ext cx="2148397" cy="11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5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F88B2C-25D0-4CF6-87EA-E7D1AE44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757443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latin typeface="Calibri" panose="020F0502020204030204" pitchFamily="34" charset="0"/>
                <a:cs typeface="Calibri" panose="020F0502020204030204" pitchFamily="34" charset="0"/>
              </a:rPr>
              <a:t>ZNAČILNOSTI KISLIN IN BAZ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F97DD45E-F2D4-4F47-9E13-6A8765A2B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95635"/>
            <a:ext cx="10058400" cy="4476565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Kot že ime snovi pove, so kisline kisle, baze pa so bazične. 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Res je, da se z večino kislin in baz srečujemo v vsakdanjem življenju in jih tudi uživamo, pa vendar na ta način ne preverimo ali je kislina res kisla, ali ne. </a:t>
            </a:r>
          </a:p>
          <a:p>
            <a:endParaRPr lang="sl-S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Za ugotavljanje kislosti oz. bazičnosti uporabljamo snovi, ki jim pravimo</a:t>
            </a:r>
          </a:p>
          <a:p>
            <a:pPr marL="0" indent="0">
              <a:buNone/>
            </a:pP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   INDIKATORJI. </a:t>
            </a:r>
          </a:p>
        </p:txBody>
      </p:sp>
    </p:spTree>
    <p:extLst>
      <p:ext uri="{BB962C8B-B14F-4D97-AF65-F5344CB8AC3E}">
        <p14:creationId xmlns:p14="http://schemas.microsoft.com/office/powerpoint/2010/main" val="4054862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C6AE0645-98FF-411B-B0E9-59ABD78A0CC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FA72190DA3E47A98C79953924F41E" ma:contentTypeVersion="2" ma:contentTypeDescription="Create a new document." ma:contentTypeScope="" ma:versionID="1ef88bf108f21e1476a655cd9ec7eb30">
  <xsd:schema xmlns:xsd="http://www.w3.org/2001/XMLSchema" xmlns:xs="http://www.w3.org/2001/XMLSchema" xmlns:p="http://schemas.microsoft.com/office/2006/metadata/properties" xmlns:ns3="d0f62f47-2aa0-44ee-81ad-e0fbfd0370c7" targetNamespace="http://schemas.microsoft.com/office/2006/metadata/properties" ma:root="true" ma:fieldsID="e111f1a842c336cba23b85e54a748b95" ns3:_="">
    <xsd:import namespace="d0f62f47-2aa0-44ee-81ad-e0fbfd0370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62f47-2aa0-44ee-81ad-e0fbfd037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9463FA-1669-4728-B62B-81A95250D8D7}">
  <ds:schemaRefs>
    <ds:schemaRef ds:uri="http://schemas.microsoft.com/office/2006/documentManagement/types"/>
    <ds:schemaRef ds:uri="d0f62f47-2aa0-44ee-81ad-e0fbfd0370c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84CDDF-1BA0-4A3D-8F68-F1D6415D08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60028F-C16B-430B-941F-18F5A34E3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f62f47-2aa0-44ee-81ad-e0fbfd0370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575</TotalTime>
  <Words>887</Words>
  <Application>Microsoft Office PowerPoint</Application>
  <PresentationFormat>Po meri</PresentationFormat>
  <Paragraphs>135</Paragraphs>
  <Slides>15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Vrsta lesa</vt:lpstr>
      <vt:lpstr>KISLINE IN BAZE V  VSAKDANJEM ŽIVLJENJU</vt:lpstr>
      <vt:lpstr>KISLO, BAZIČNO, NEVTRALNO</vt:lpstr>
      <vt:lpstr>KISLINE</vt:lpstr>
      <vt:lpstr>PowerPointova predstavitev</vt:lpstr>
      <vt:lpstr>PowerPointova predstavitev</vt:lpstr>
      <vt:lpstr>BAZE</vt:lpstr>
      <vt:lpstr>PowerPointova predstavitev</vt:lpstr>
      <vt:lpstr>PowerPointova predstavitev</vt:lpstr>
      <vt:lpstr>ZNAČILNOSTI KISLIN IN BAZ</vt:lpstr>
      <vt:lpstr>INDIKATORJI</vt:lpstr>
      <vt:lpstr>PowerPointova predstavitev</vt:lpstr>
      <vt:lpstr>PowerPointova predstavitev</vt:lpstr>
      <vt:lpstr>pH LESTVICA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KISLINE IN BAZE V  VSAKDANJEM ŽIVLJENJU</dc:title>
  <dc:creator>Lenassi, Katja</dc:creator>
  <cp:lastModifiedBy>Matevž</cp:lastModifiedBy>
  <cp:revision>11</cp:revision>
  <dcterms:created xsi:type="dcterms:W3CDTF">2020-04-30T08:32:57Z</dcterms:created>
  <dcterms:modified xsi:type="dcterms:W3CDTF">2020-04-30T20:11:04Z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0x010100898FA72190DA3E47A98C79953924F41E</vt:lpwstr>
  </property>
</Properties>
</file>