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74" r:id="rId5"/>
    <p:sldId id="260" r:id="rId6"/>
    <p:sldId id="263" r:id="rId7"/>
    <p:sldId id="261" r:id="rId8"/>
    <p:sldId id="265" r:id="rId9"/>
    <p:sldId id="267" r:id="rId10"/>
    <p:sldId id="270" r:id="rId11"/>
    <p:sldId id="269" r:id="rId12"/>
    <p:sldId id="271" r:id="rId13"/>
    <p:sldId id="273" r:id="rId14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  <a:srgbClr val="CCFF33"/>
    <a:srgbClr val="CC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62CE-398B-4F1C-8444-02442D2BEE0F}" type="datetimeFigureOut">
              <a:rPr lang="sl-SI" smtClean="0"/>
              <a:pPr/>
              <a:t>4.4.2020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887-CCF7-4EA8-93B6-D68EB4C3991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80437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62CE-398B-4F1C-8444-02442D2BEE0F}" type="datetimeFigureOut">
              <a:rPr lang="sl-SI" smtClean="0"/>
              <a:pPr/>
              <a:t>4.4.2020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887-CCF7-4EA8-93B6-D68EB4C3991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425837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62CE-398B-4F1C-8444-02442D2BEE0F}" type="datetimeFigureOut">
              <a:rPr lang="sl-SI" smtClean="0"/>
              <a:pPr/>
              <a:t>4.4.2020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887-CCF7-4EA8-93B6-D68EB4C3991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603417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62CE-398B-4F1C-8444-02442D2BEE0F}" type="datetimeFigureOut">
              <a:rPr lang="sl-SI" smtClean="0"/>
              <a:pPr/>
              <a:t>4.4.2020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887-CCF7-4EA8-93B6-D68EB4C3991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17733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62CE-398B-4F1C-8444-02442D2BEE0F}" type="datetimeFigureOut">
              <a:rPr lang="sl-SI" smtClean="0"/>
              <a:pPr/>
              <a:t>4.4.2020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887-CCF7-4EA8-93B6-D68EB4C3991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845677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62CE-398B-4F1C-8444-02442D2BEE0F}" type="datetimeFigureOut">
              <a:rPr lang="sl-SI" smtClean="0"/>
              <a:pPr/>
              <a:t>4.4.2020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887-CCF7-4EA8-93B6-D68EB4C3991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644522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62CE-398B-4F1C-8444-02442D2BEE0F}" type="datetimeFigureOut">
              <a:rPr lang="sl-SI" smtClean="0"/>
              <a:pPr/>
              <a:t>4.4.2020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887-CCF7-4EA8-93B6-D68EB4C3991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635752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62CE-398B-4F1C-8444-02442D2BEE0F}" type="datetimeFigureOut">
              <a:rPr lang="sl-SI" smtClean="0"/>
              <a:pPr/>
              <a:t>4.4.2020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887-CCF7-4EA8-93B6-D68EB4C3991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933242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62CE-398B-4F1C-8444-02442D2BEE0F}" type="datetimeFigureOut">
              <a:rPr lang="sl-SI" smtClean="0"/>
              <a:pPr/>
              <a:t>4.4.2020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887-CCF7-4EA8-93B6-D68EB4C3991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711093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62CE-398B-4F1C-8444-02442D2BEE0F}" type="datetimeFigureOut">
              <a:rPr lang="sl-SI" smtClean="0"/>
              <a:pPr/>
              <a:t>4.4.2020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887-CCF7-4EA8-93B6-D68EB4C3991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881055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62CE-398B-4F1C-8444-02442D2BEE0F}" type="datetimeFigureOut">
              <a:rPr lang="sl-SI" smtClean="0"/>
              <a:pPr/>
              <a:t>4.4.2020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887-CCF7-4EA8-93B6-D68EB4C3991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572865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362CE-398B-4F1C-8444-02442D2BEE0F}" type="datetimeFigureOut">
              <a:rPr lang="sl-SI" smtClean="0"/>
              <a:pPr/>
              <a:t>4.4.2020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887-CCF7-4EA8-93B6-D68EB4C3991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84754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microsoft.com/office/2007/relationships/media" Target="../media/media10.wav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microsoft.com/office/2007/relationships/media" Target="../media/media11.wav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microsoft.com/office/2007/relationships/media" Target="../media/media12.wav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3.wav"/><Relationship Id="rId5" Type="http://schemas.openxmlformats.org/officeDocument/2006/relationships/image" Target="../media/image1.png"/><Relationship Id="rId4" Type="http://schemas.microsoft.com/office/2007/relationships/media" Target="../media/media1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image" Target="../media/image2.jpeg"/><Relationship Id="rId9" Type="http://schemas.microsoft.com/office/2007/relationships/media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microsoft.com/office/2007/relationships/media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microsoft.com/office/2007/relationships/media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microsoft.com/office/2007/relationships/media" Target="../media/media5.wa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wav"/><Relationship Id="rId1" Type="http://schemas.openxmlformats.org/officeDocument/2006/relationships/tags" Target="../tags/tag5.xml"/><Relationship Id="rId6" Type="http://schemas.microsoft.com/office/2007/relationships/media" Target="../media/media6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microsoft.com/office/2007/relationships/media" Target="../media/media7.wav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microsoft.com/office/2007/relationships/media" Target="../media/media8.wav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microsoft.com/office/2007/relationships/media" Target="../media/media9.wav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l-SI" sz="8000" b="1" dirty="0" smtClean="0">
                <a:solidFill>
                  <a:srgbClr val="008000"/>
                </a:solidFill>
              </a:rPr>
              <a:t>MALI ZVONČEK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(OPIS RASTLINE)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6098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3684"/>
    </mc:Choice>
    <mc:Fallback>
      <p:transition spd="slow" advTm="2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>
              <a:buNone/>
            </a:pPr>
            <a:r>
              <a:rPr lang="sl-SI" sz="3600" dirty="0" smtClean="0"/>
              <a:t>KAKŠNE BARVE JE CVET? </a:t>
            </a:r>
          </a:p>
          <a:p>
            <a:endParaRPr lang="sl-SI" dirty="0" smtClean="0"/>
          </a:p>
          <a:p>
            <a:pPr marL="0" indent="0">
              <a:buNone/>
            </a:pPr>
            <a:r>
              <a:rPr lang="sl-SI" dirty="0" smtClean="0">
                <a:solidFill>
                  <a:srgbClr val="0070C0"/>
                </a:solidFill>
              </a:rPr>
              <a:t>CVET JE BEL.</a:t>
            </a:r>
            <a:endParaRPr lang="sl-SI" dirty="0">
              <a:solidFill>
                <a:srgbClr val="0070C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73016"/>
            <a:ext cx="1682750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396001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874"/>
    </mc:Choice>
    <mc:Fallback>
      <p:transition spd="slow" advTm="25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sl-SI" sz="3600" dirty="0" smtClean="0"/>
              <a:t>KAKŠNE BARVE SO LISTI IN STEBLO? </a:t>
            </a:r>
          </a:p>
          <a:p>
            <a:endParaRPr lang="sl-SI" dirty="0" smtClean="0"/>
          </a:p>
          <a:p>
            <a:pPr marL="0" indent="0">
              <a:buNone/>
            </a:pPr>
            <a:r>
              <a:rPr lang="sl-SI" dirty="0" smtClean="0">
                <a:solidFill>
                  <a:srgbClr val="0070C0"/>
                </a:solidFill>
              </a:rPr>
              <a:t>LISTI IN STEBLO SO ZELENI.</a:t>
            </a:r>
            <a:endParaRPr lang="sl-SI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7335" y="3356992"/>
            <a:ext cx="273630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693748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4173"/>
    </mc:Choice>
    <mc:Fallback>
      <p:transition spd="slow" advTm="24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sl-SI" sz="3600" dirty="0" smtClean="0"/>
              <a:t>KAKŠNE OBLIKE JE CVET MALEGA ZVONČKA?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>
                <a:solidFill>
                  <a:srgbClr val="0070C0"/>
                </a:solidFill>
              </a:rPr>
              <a:t>CVET MALEGA ZVONČKA JE ZVONČASTE OBLIKE. </a:t>
            </a:r>
            <a:endParaRPr lang="sl-SI" dirty="0">
              <a:solidFill>
                <a:srgbClr val="0070C0"/>
              </a:solidFill>
            </a:endParaRPr>
          </a:p>
        </p:txBody>
      </p:sp>
      <p:pic>
        <p:nvPicPr>
          <p:cNvPr id="9220" name="Picture 4" descr="d:\Users\Klemen\Desktop\giphy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4625" y="3645024"/>
            <a:ext cx="357858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34367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803"/>
    </mc:Choice>
    <mc:Fallback>
      <p:transition spd="slow" advTm="30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Users\Klemen\Desktop\tenor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552388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467544" y="799412"/>
            <a:ext cx="8676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dirty="0" smtClean="0">
                <a:solidFill>
                  <a:srgbClr val="FF0000"/>
                </a:solidFill>
              </a:rPr>
              <a:t>BRAVO, DOBRO SI POSLUŠAL OPIS MALEGA ZVONČKA. </a:t>
            </a:r>
            <a:endParaRPr lang="sl-SI" sz="2800" dirty="0"/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015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771"/>
    </mc:Choice>
    <mc:Fallback>
      <p:transition spd="slow" advTm="7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obentice za čiščenje zimske navlake iz tele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430" y="160338"/>
            <a:ext cx="3240360" cy="18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xMSEhUTExMWFhUXGBobGBcYGB0gHxshHiAfGh8eGBoeHSggHx4lIB4eITEhJikrLy4uGx8zODMtNygtLisBCgoKDg0OGxAQGi0mICYvLS0vLS8yLTItLy8tLS0tLy0tLS0tLS0tLS0tLS8tLS0tLS0tLS0tLS0tLS0tLS0tLf/AABEIALcBEwMBIgACEQEDEQH/xAAcAAABBQEBAQAAAAAAAAAAAAAFAgMEBgcAAQj/xABDEAACAgAEAwYDBgUDAwQBBQEBAgMRAAQSIQUxQQYTIlFhcTKBkQcUQlKhsSNiwdHwM3LhJJLxQ3OCosI0Y4Oy0hX/xAAaAQADAQEBAQAAAAAAAAAAAAABAgMABAUG/8QAKxEAAgIBBAAEBQUBAAAAAAAAAAECESEDEjFBIlFh8AQycYGRE6HB0eGx/9oADAMBAAIRAxEAPwDJs1wzQ/dawZNWll0kURtVnn9MQQrJJVeJTv6HGg/aBk0leLOR+FcxGCelONj8yK+mM7kLWb59T/ziS5aKypxTJZeIEl7kYn4VNL825n5fXEjLcS0sAsMK+VqWP1JwLj88exv4gfXB6pEGrJWe4lIzH4BXLSgH9MIXi84/9Vvrh6PhuptTsEW+vM+wwUjMEQuOLW35n/oDjb1EFx8hjI8bnjAfVI7AhlAqhX5jRJ9hh/jnamSSQuqx70dWje635+vpgvLxZ0y6SggWxDACx6VvtiAe08Mp0z5dSD+IDf8Av+uAnbtAXqgXn+IyFYy5Dq6X1XcEgjwkDYjy64YhMDrpJZD0J3o++23pixcS7NrNllbJHvFRmOm7YA1YHnVXR33xUFy+xZhQBr1J8sMFU1gXNk3TmLHmNxhGWBLqBzJrFh4PAHBQkCwCvv1X2I/XE7LwNBUgRZIxuaA1L5+v+dMSer0XhCS8TIGbyQhZKJA60SMQZpfEQ4uj8Q2b6j+oxZM46Ziim45m+Y98VbOfE1fPE48g14LEl2HmRc7CEB/6iFf4ZIoyoNzG3mw5qeu48sCctwOZwCRoU9WsYY4ZnXRrViK32NYNcaKzRpKL32YgnZv5hyIb63eG3OLpnLlYYLznBTHsZo/nf6c7wPjRo2DqwYqQQVPl5ggHDMsRVt+fQjr7HBjMcJZIhKzAbA1XnQxRuuyjbjTEcSkV5WIFLIA4rpfMfW8Q0U3XrgrwrKxS0C5BF7be+2JOb7NMrB0JYDcqf3U9fbE91YHl8R4aBLjxN6A/tiTFFG0a91IFb8kuxJ/lf4T7GsMSbaz6HHmRj7+1pVC0SegHXGjwQ08JkzJiZX2JSS75Ch63yrBHO1CBmZD3ne8m2AJA61/m2AfEs9f8KLwxjmfz+p9PTBTKuJOGOjH/AEZNQ9jv/U4dQVZLW8Mbkz4lH+uIlO2w5e4HiOIGdyMkZUmmVxauhLBh/Q+hwLRC52Un0Axt/wBl/EMtksmqs6iVzqcEEn0FUaoYyhXY3HZjQhJNX9ThyQkR6DtRJ39a6/LG29v+L8LzGVbvAEmIPcy9y4IcbgatIseYvljGJIi3gJBDAkEK3SvMDGfKGbi1giQWbv64TKu3zxPyeXiUEFmu9jp/ffDxycRJBkYf/wAV/s+A34hJYlZHgktRV7DffHZdLkAurPXEjK5RF+CaN72o6kb6OAD9cTuAdn583MY4IWkZautgvq7HYD3PteJyVNoLa3pndmMk2ZzSxO5ELarYV4aBAIsb0aNdfTAPieVkhnkje9SMQSevkQOVEb43Xsx9j6xRlp803fEbCGgieniBL79fD7Ypnbvsl3RnMurvIreNr/1ItW/TmNQPvqGD4oTyscGtt+hT+G8Kd41Ydb/cjHmLr2Yy6/dYrHQnxbGiSRt7Y7HBqfGqMmvUm914BOYzHe5DMQn4su6yrR30nZv64oo3615DBng791NIlmpUdCD5EWMB4F39senFqikpZb+/5ETChh3LRaV1nn+H++HbN6QARtYPL3HXHuYSxa1pXYgc18r9PXBUsUT9PMbZt7s35nCPvDAkDrtjpq2u9xhBSzt54yS7GSRZXzJbJsrpWmQBq2HMAV54DZfiEsYJRgoHkBi5dn+zOaz+RzHdd2Ah8KsaZ32Yhem4oWTV+WKMI7BBBBB3B8x0IwkVjKNtWbRYeA9psyCpBVmLbllApQLJOmvqcFuK5SHikZnyzaJo77yIj4h+YAfuMU7LR6Be+4YUD6G8McNz8mXkWWJtLLy9R5HzGKQrKQiWbQQmilip+gqmU2PribkuLFCz3u42H74JMY5V7+Hwa71J0DdRXKjzGAk/dsCCO7ZSPEvI36dPliHdM7YycYqT4GYJJA5KDkLNf16YcykasGJJYmz/AIcI4gjBAK8G/iU2D6kjr74icP1C6O46f2wzjcbIait2uB3huTdtRAoYP5SNApUrSMAHWya8mU+YO+GOHZgpCQPFZoenvhzLnxaSQCw2BPPEpScmdK0YS0rXYU4jwRJ8qZUUd9BtOq8nHSRR0Nc/PEfiTiThykDkign/AGP/AMYmcBz7ZfMpr+FqhmX0b4H+XL2rAngkodpsk2wkLiM+TGxXz6Y6NKSo8yRW8s+kg3XrjQuyfEFzClDQlXY2Of8AMPQ8j5HGdHUrFGFEEqRXIg7/AK4l5POPG4kQ0w2Hr6HzBwye15NJFn7WcI0ssiLtKdDDyfn/APYA/NWxXcxKYlMXhIvxADmfU8zjUOFqucyUjatMojdgDupZFLj1B2YXeMji1NVbljgTik7XBtNYyT+HRwStokjaMn8cZJr1ZGvb2ODL8BfLKV1B45ltXA8DAfsfMYBzzCIaE3Zvibr/AJ6YsXBmcZWXKzLqR6ZATvEwN38xYK+uFcrVDNsXwbgy5rLzIqtrVhpkVgqKABYO+92dgD0xLynaSbIu2VmUxiNeZ3J2OkfDW9AX+uJ3ZqFoYdQFRlrvz3rfFR7c8Z+9512LWAqxj/49PreBHFoEW7JPaLtWubRFlSdlV2bYqK2AFHSbHPbbApWjkfwSaFCbd74d75WCR88DIZSu6sQfQ4mcNhSd2jkNOw8DeRH9/LDpIvucR6fLslawBfJrsH2I2OH8vCHkXegynArLZyWNzGvIbNGwtTXO1/riyZTJq/d6B3Um57tjsf8A2yf/AOpxLWi6xyO5t1ZV8yNLlF3o7Y+k/s8kij4blNACB0XV/NIbDEnqSwPyodMfOPECRM6i1N0dQo/8Y2TsF2lU5buY4+7aJRpQzXrBPie2Arxm66ahWKqW2N90CXzGqRZoDmQK23PU4rH2mcHObyEjILmgDSJ/MAPGh87AuvNVxW+0vbiPJ1pfVI7haXxAKCO8LdL0kgDnbDpeLlm+1OVjijcyqsUoYLMwuP4Q25HQkhasEm8NJp88CpmbN/1WmdRQkVSB5eECvbbHYVw+dIYo4tatoRBqB2NAb77/AFx2PldWbepJ+rHSwZfOf4sZBG9bkgD5k7DDRypVzZQ2fwsD161yw/moVVQGbVo2tKIvys9MRwBpci+t/Tpj6Ncfsc/R0UR1FqBNGtJBv6YQJpIq8LL1NqfFfQ3zHpjxl0xCvxH/AJx5HnnVdIJHzP8AfFIlYrlnucAIV1FKen5T5e3lhlR1xIaS0W97sHkPUfMYl/co2CBLVjVkn67YG6lkHHJavs64xp7uB2KxGUmQ3VBtO5PWqJ+WB/ajhsUGVyrgfxpHzAkbfx0YyDR2FFiANvXBjsP2KzTRtmpPBlgU0g85bcLaj8lEnUfkDuQT+1LgkzxnMRR6ooJJRJXNBJpcNp/KOp6e2+IuUlq10/6f9BbbfoZkpvSv8jH63iBPlyhqxysUb2Ptg3wvIGYnloWM2T0u+Xrz54HMqhQ4s14Vv9Cfl0xeLpixaqiRwvONHQZvCwrT5eTH2/vhDZu3YMOQIobbjEJDsSfPn74mRZN3KMANx5jeuXzPLfyxpKPLGUmhfD52VhpYi+lWD7jlWJLmKU0CIJeob4G+f4D+mHcjwV3j1rJGvhZvGxHw3ajY+IkULobcxhrhnAmkOuRliiv43O7f+2Obe9UPXlhLjbdjymnH1Oy2rLyd3KpF8weo6Mh5H5YLcNym/eSurHfTXlhzOxrDGihdcZGpUeXvFkXl3kEixr3bA2ChN30G117PiN/9MsQNwG5i+amtj74HYNPVcH6B7ieYWVbDDWnhevyn4D7gj9sV6SwQbN3d9bvnfneE8PmKsCa0uuk+x5fQ0flh2ZeWM1tZDU+ayJm5GaRmY2xYknzPnh/KDe/L+2I+ZTSxF3XXzxO4UlyDyG59hv8A0w0vlBLgkR52WMFBK0amwVsi7G/L08z1w0gEUZaqZuQ8h/m+CHZuNpM0spAPduJCCLFlhQIPMczX8uEusfe0QG0kmjuqjoKN6jyG9jE1NJ7QXihXBckdpX+I7qPIfmPqemJHFuKBAUTdjz9L8/XBHtEwTKRZhAodm7uUKABdFo20jYWoYEChaDzOKOzEk2dzisXFq0HY3lmtpF3eXYF9MMUfeOTy2+FR6k9PMjGbDi0yorCQhmLEgAAenTfEpe0U8ypBIVaJnW10/EfhF17/AFo4H8UyzRO0DXcbOKPUEAj51hbzQYoXmeJufjWKQEfiiSx7MoB/XDeTKOgjBaN+prUG69BqX9cMZOLWVXoBv7YN5HJiE2m7PspPS8FyrDL6em2rICZeYsUCku2+oAHblerEWWdgQr2Sh0knmd/PF4gyph3jYX1U8m/sfXFc7UGNhJJWltSBV68iWwFK3THlClTHc3nY3C98hfoJVrvFHz2df5W+RGB7cEkmnEcH/UFiAgTnZ/Mh3WuZJ2HO63xJyia4Q3MhSa86xrf2TZaBcuMysaidmZGet6BsC+lrpJ89vLDwzKjaiSe5FYm7CZjNZK4NBaE/6RHic1bBG5cqoda9Bim5QVDJEVYMzKQK+Eow1BgTYNgiq5427szxCOHLDvGC6yNPmTSLtXXUQPninfadBGMxFKqBXlR+8I21FdOksOWoWQTzNC+WOZJPRT+/72QfhjgzXP5plkYKBQ/lHlv088di95bszl9IMmvWd2pqFneq9LrHY6I6TSWALVilRQI4gFdByvUPY4l8NgUw5hmF6Yzp/wBxoLh/hHCjMXYMBpSjfzIOLPxHsuBw95svdFRI6E3YTxNRO4oWfkcJGMpcehPeih8RbSEXrpv6n/jEeNb/AK4PZvgjS5Vc7HbLq7t007xgClewTasbF0KNDe8VzcGtxh4LwnRH5cC2259Dy6YuX2ZcETP5xUkIESKZJFui4UgBVHOiSNVfhvlYxUkijIBaRgTzqO/1Li8Wz7L6TiEbxO5CB2k1qiKI9JDlmMp5A37gYel2K/U+iMxH3iNEKGpSq1yXbw0PQ0fliD2fnH/UWLUyLanyKAUfphnLZ5yxbwFCqPEyuPEGFgnfZTzs0MAI+0eXhM8pmGgyBNahmTUQSdWkHYb0aqyBe+ObW1KnCaXbX/ffqPRRvtB4CmQlmig2imAdB+VXtSg9AQ1eQIxmiuKCn4Tz9OVH5HGvfaLxPK52OPMwZqFjECohYG3s0dNgeIGzR5qTyrfM14k90BGPZBi7lb9+pFeGVgqfwgL5DoevvhWWmJGmzt68uu3lgvHnJSNbShE/CNItzdUoCnYdWO3TnthvMcXlXbVYPXb+oxrvBRW/f+Fu4FwLve5hJIMnjcjmFB3I9dqr+bBX7TODQNDCctGEmVxGGDEeAB2YyE86NeM+dDmBhmCEoyTFiugJGrC7Ba3PLnSgn6Drg/2Z4SvE52zEwP3KN2CRkUJmuzfnGp5gbE+HcBr5Ph5OTx9RYNU/MBcD4JJLw9IyhMYcGLNMKXWxKkKCdTRyXpL8tlajpxm75RopJEkBSRHZWQ9KNUfnj6i7VcJbO5UwROI2DIyEjwjSRsQOmmwPWsVPtt9lv3jL99GwOeVfGwWlnqyAw6PWwfrW/QjpWm1JpcPv78BUTFmMMwCvUUoFLKPgeuQlA5H+cfMYj5qJltWFMOY/XnhTyllUmNKoG9JBPuVI3wpdGmihG34X/wD9A4RiSi0DZdzfpifkAQjN6EfUV/XCfu8ZHhkI/wDcSv1Ut+oGJKoyQkbnc+Jd1Huw5H0NYaXFCPyD/ZqCsqTdNLIwvyRFpj+pHzxB4FwmbPZkx5aPUzMW32VFvZpD0UD5nkATtglmFK5PLRoP4syoqkk7mU6jZ+dY27sxwiHIwiCFRtRkkrxSN1Zj+w6DYYj8NDfKU35j7LdFK439kUpymmDM65hTFWUKrlQRSmzpJJ2Jv5c8YlmIHhdo3UowJDq3xKR0I6HH2BHmRQxmX229l0khOfjVe9hoTfzx3QY+bIa/+JI6DHX+nGK8JToyrsN2fnzWZBioLCyu7Ny230jzY0a9sT/tPycsfFMwWTSrnvEPQrpVQQfO1quhxafs+lSHKmqswmZuW5LMv6aa+WJvbV8rmgsmYmaFe+zMUbH4VfV4GkH5RpN/viT5+xksGS5ZSN63PX+mCWXkYuDXwj98NwK2oqwTVrKAqwKlrIpWFg3WxujYx0fGfu7yKYdRBOoMSCCNq5cx64nTk6L6coxw/qHctm1/EDeKjxejKSeWrEjinGCWDwMUVgLjarU9a23B53gdmwX8Zs31rmeuKRi01YZ6ifBI74EHSWFfhA+lemNC7Eds4ofu+WcMqvdu7Cu8YjTyA0RmtNm62s1vjM0JRtVWNrBHO8Ho8nFLEJRR0tUl89/h26Vyv22wbUciJbkW3iXbCOKbJRrJqij1tOoWwSWBXZhuVKhtunviFx/tImezEcaLYj27zca9QF0jC1AI674rPEcsNKuVPi3BG2qvDs3IAdR7YlZEIHgZNiT4/K7rbEVX6aj6USkr02y55jM+I49wLdrOOx6W44aBPCE7lzZsuNOgepBGonFz7OJK8kIy8JmEiv36tWkqdIqQnwhaJAHrsMZ7KQrK2rSQAdIGpgetjkN/zEe2PoPsZko8plFAPxBWZmFdNl+XKupPrjztODliTL6cbKOOw+djXMd0keXgIkWOOaVeTC61DUKDHYk/h+eMrzWUzG6yGNSDROtG3B/kLE++PqnN5SDOxL3sSSAeNRKlgGiAdLD1wA41wDL5/L/d8xGqFLEbIAGiPmlbV5ryOLQ0ox+V8nQnJYR8xTAADxIxuqXVfztQCMSDC1AECuft/wA4lca4a2SzEmWcDvI20luhHNWHoykMPffEFwzDYk2a972FDngttuhbk8DpQAk6iAVpgFsEDz8QscvoMXHgkYbhk6uJhG/+lII9i6UaBBKjeOtyOeAUGRiAuck6ANdAlIrOkd4V8TG/wjyO+D2VaLLQssjQ94wuMREkNZtSlAtRU/iAPMHfHL8Qm4pcu1+2RXKitxTw6Cmp1ptW6Dbp0b57YmHh8UdNJKtsCURgyj/dIRvp9OvmBzn53gv3XTP3kj5dlAjV2IIk31RPyG1atwLB9GGAbJ32uSVtz0rcixtY3A5gbHFrjyuwxUpcDsfZ+adwzTRFT/6imwK6KAL9gNsRuIR5dUYRFmKmj3tgn/ao+Ee5v0HLB3IwBo7jaWOODdkSlZrI31NYIAOo7Hbp5Tp48rKgL+NGuPvytNE5GwlRf+4MvhOk7cxh98W6TDBS5av6D/aqYxZOCuZSR/mxSNfoNRxdfsx4wZshCNBXu/4N1QJQDdfPwnUfI6sZz21zWuHKVYGhd+lhTtfuT9DiJwbiWeySRmGNdGYcGIkByzA6Sq+I6C26kEAkcuQI5/g8QS4v+PbFWD6UilAAAxIy2Y6dMVNuKDS6swgkEeti+4jFmyx5bAE4jR9sIfujZpJO+hRPFIo0l3BChFjbxAknqBzBx1/q3wseZQqn2p8A4dkiZikivmWbTHEV06losQDyU6gdjsSdsZblwCWUfvfMeeNH7e8YyXEsjDJHnIxNlwzGGaxIxIGpAa3bwimGxO217Zlk5PET5jn5b9cR1LauqJz5sey2Y0IyEAh1AII3BB8JB5iieQ58jgtwnJ6lULYYtzHOtiRflQ64Bzga+Z6nl/fFn4HJoyqyVZd1UAk8h4zZFHfSosVzxHUdRsRoOceyiSZiFRPDA0CoRbAqChDMKLLsCgq2s8gNsXeDtVGyTSmURrDMEfwtZNAlQCN1bcq3XYbczjnHc42azRCQgu7KqxRgmqVUCoBRPInGmcA+zPOfdJBLKsbyR6RAx1gDYgO45UQNhqquZw0IyWlUV+/mPGTuwz2V7YpnlmZEePuyaDjeujGr2vmBdV7HAv7QeLRZrK/dUz0Hf6UlKlxpmALDuwwBGvUAQvO1XobxSeDz5vh3EkGYRkItZIydmjOxMfRhyII6gj0wQm4LAnEpJkdWiQM/hIOk+3PcdepJxWbpb/LFdZr3+RtzWGR/uE0MSZVWAeaMK/hF0W8IU7bi35kDxWT1wQTiAM+iUUpdmZVO8TPYBDAhi976QQKU44xGZmL3qdkDHoi6h4L6mtzXz6Yh8N7JTZ1oZcsy07uz6thCt2jN1OpNOwFlr6WcccG5N0Te5sd4rwFHiaHNSO2ZiIIkGlGljYjxA+IOADqWzZAZSQaAD9t+CEyxPJIiySRqsjmwsjxUpfVVDWmh96542rI9gYDHWZYzvp0LJupVedLTeZJv1xTu1fYTMRgU5nyiEuRX8YUAAhrbQeZZQOtisdEVqxTcljn1Hdozp+xoYM0UhtQLjk0DUNjcTrK6N50xWhe+2Ez8L7/+BBLFJLEjfwVD6mAO+hq0mQflB3rYk4JZK8w4XWFgZiHK+WltLAX8AbkDz3wS7P8AZbNSTj7ux1qll5AF02b5ruBYGkVfyGBuk8tfRGjqPsosckckQUpo5UyFj5/ErE/oR/THuQHd6g41jbUeYrkBd1ZB6/0xee1/2Y5uOWbMu8Qhcl2ZBIxUndiUC2Bq1GwaF4h8Z4fXDEih8YiYSOSpGpQp1MAfLXqPUAX0NUS5vH2/ngop7arsGcCzaBhDIP4EgpnJ/wBNr0pIo6EEgNvut+WIM2RfLSmKRdLxyUwHIddj5HmD64grB3kkUXeKusaVLfCW6BvINsL6Xvg1xySZnP3iMxzRxxpIrc7UKtn3Wj7Vicl4CM29oQaTfHYj3e/nj3HZFtpHODuz33bWv3gSaAysAgG/WmvpsOXrjU8rx2POmYKGGkrSnyPJhXLexsbG2Mny6grA4/FGQa81JX+2LF2U4tLHPpElRayzLQ8RrTzq+g61tji3OLaLwdOjbclmfAqgkaaFenlivL2pgE4gM8PfKw73U2gaWGrwFqBZQQSOYo7dcVHM8dlyMCTIbugqEmi3eb2Rv8FnY4y+SKSR5XYbSMzHbnqJYbfl578tsUjNSSlx7/wsmngsX2m5iLM5pMzDmopg6922i7Vo9rZSBs12CLBo9MVRVcHw3f8ALz322/zrhXcvEbKsFNeLSaPzIrEzKKe8JAsgAqPUgVhm6oVywWvsR2azEyyQROIkP/6idhaR7AiMAkB3Jo6bAHPyxE4ehhGYRlILoN2HiDKwsEnfcg7ea+oxpfaPig4VDkctEBp8TMT+No+71FvMszlj7DFZ7M9mPvmcm1IyZUNrrfdSbjRD1BUAWOiH0xPVipS2RWff9E5XaCadm81mctmkSHXHLG/dksAHb44ylkbhq32HPfGf8M7I59cwMu2WkWZgQusUgG1uZBa6VHMgncgcyBj6YykqgUAABsAOQHQAeWFPJtRFg4rpfDR041dlaM5j+ybLGAq2ZlEpWi66QmrzEZF10rVZHUdKlP2An4dFJJNLl3jf+GYhrPei7Xw0ACunXz2o741jOZ5YGYOStbhyDp01z1ch1Butx7YqnaDMLnXhWGRJlJoGNwwBcgW+m+QHpsW88HWUYQbSNueWU3MZqKEQw5iENlJl7uW92jO2h1PMFfET6X5YCHs/mI8vmF1Wkc1LpI2APhlBBseLqB+bzGHZ2z3EM2+REMUjLK16dQVAjMpfXeyCzuVsg1RO2NFX7N5svGCuYE1LUkeirGkglTZsgkGutHrQxzuGrHTSS4bf8iVawYxnON5uaJMu0zmNRRjBoNvquWq1m99TX1PmTGyeWkDBlC30qRNRr+XVZ9qw5xbaR49KgBtzW52Dc/LfD/Zrg/3rMLCzhNYYja/hW9xY/fleLqW9J+ZpVz6ELOZdlb/TYE+ILpNi+lEXtheVBDAtQ9NQ2332B51gtm1zGRZ8vMiNoIPdsNUbodrW+XiHxCiN764czXBY3y5zeSsxp/rwMbaE+Ybm0fW+dfPTnG00C3iwTxWPx2CPh67dfX2wdh/08svlCWPuxC9Nvw/rit5tiyFvQ3v7dPkcWdAEiiY9MvF+xb+uOPWxBIM0ad9mnZ+HLR/eiFeeWzr/ACK2+lT5nqfl0N30Zra8ZF9nHHv+jOtzauwOrSqIGIYUxa2I3PIfHWC3D/tAyUkrlpZIyiPswHduqE+KMhrZmFELVn9cd+5xSSXvzGhVUXbtNwaLPwGKTwtRCSr8cZO2pTz9x1GMj4DkWWNYwiB5NIpRQJAuztbHqSdzX0L5X7WoVYmSKag76Ej0HUprQZbYBWHkuob88ednM+uY1ugdH7ttAYAGjt3i2aYChyPU45vilLUSjFdg3Ru7BWY4gJfvcEHwRlII2H4nckStfWh18xfXGs9nuHJlYREgF83YfiPL6AeEegxlfZnhGnNrCPAvftO4FeGgp0j01AKPe8aLJmmoIjhJCTWvkauxuOvTG0VHSUpVxx545+9jLLstEOZ23wsZnn6c/UeeK3m+JrEFZmFE1seZAvl9OfmPPEDM9q4MtIkU04QsrSNrYWFawFWr8Qo7enrjperlKv8AA4Kb2tijyeZzIgiYAyF5HVGYLrAeloEDYg3tXTesaP2XyAy0Cp+NvFIepYjffqByHtihdtc3BmZ4ky4idpkJ+9RP/FjMZFjUknwsrbAirbkd6tcnGlUrbIGalVWYKWdm0KoHW2BHpWJwcYtt8/nFiJeIuCZiwN8UztF2fZZIpMlFZMpLx7aANNEm6AUgAFfXYYfy3H4zK0Ia5F2cLTBCQCLo2RvWoAgVuRg1w/OeEWwZq3I23+mHnJTW13TXP4/cfamfOnarsfmctIEly7xrrcIQNSFb8PjWxddDv6YaVXKyd4SXEe5a72IAG++wAHyx9QS93NG0ciq6MKZGAII8iDscY39ofZCHI1JB4YJbQxk33bfFSk76SATR5V5UAs9OkqEmnVFSg3VfYY9xWm4s67A0B/nljsNGUlFI5trJXDJLiUfldv1pv64K9mz42by3+lnAHhziiQK/8YsHZ5ahkb1r9v8AnHM142UlyRu0XEpZMuI3IKRTUtCiAyNzPU7Yr8WakAFbVdEc/wDu5/TFg4nDaZlBzCRye2nST/8AWz88VxtVUF2HIgWDfLfD6XDXr/v8jxfmTcqZCdSKxJ56Qb9aKj98XjsJ2anzE6SMmlI5FaR3FXoplWh8RJr5czyxQ8jm54WDK5U+TN08im/7Yv2V+1QwQrHBl1LiyzyMaLE2aRd68rboMUUFeRcXZtR4dAyhZY0lo3/EUNR9LG2G89KkVkCkFGgPIV+nljBX+0fi07BI5iGY7JDEtn2tWb9cFMvlePynxzSR9CZZV5f7VDfth5Tw9vJVSvhGvTZqgrKfX3BHXEmLMqf4rSEKQBpvYHzqsURuJPlo41zmbV5ArE0mky9FCqOt9dvPocAeG9r5xm8xlcwI+7ecJC7GkSyApNAlkK0eY8R5gElZ7lO4v5lx5X546sN0Wte2sUs2bys8jZdstI3dyKmrUgIU8gfHqB28iPI4rvE8nkuKT1BtKpX/AKmMBSS2oAkg+IgrvYsXscUTt1PmJc1P94ULJq8aRg6NS0uoDrqAB1Hc3hXYniksWdjUPHApBLhgEVgis4DM24s9bHP1xpq02ubXn0wWb32W4HFkYu7jJZ23lmfd5W82PlzodPeybBl5ueKl/wD9s6GZI2emF0PwldRZT1Fbe+JzcZjQvbALGrGR7GmOgGqQ9CQRQ9R54otaNtLr+RqpGb/bJ2KWEvxGAUGYCdOgZtlkHoTQI8yD1OM27NySpmI5UBJjkDn2HxX7ixWN5+03PE8KzJMbDXoQAjprW29BQJ+mMO7zuspoX4pi2ojnoHhP1/q2BuTyic+dvbNP+0rhKT5csothEZ4j1IA/ip80AevzIMUnsDxEZIDNH8R0uD8JjumBXkfMew8zd34PxPvOE5LM/E0DhHvqAdDA++2KZmOziJuSTlxI6jfcoNZB/wC1f1xXUq7SI7qVHnHOARw8QkSILJENMiod1QEatL+ajlXUEYs/FzGuSjaNIhWpcwyoNSh600pJBhHiUr0FYreXy7mIIikyykWNyT0VPM2f0U4vHCuwGdCMZe7KslGLX4jdWL+Gx71fXHlam/U8UY2h43KzMp+LT5WdEGhIuqCNSjAcwwI8QO256HEjtdwqDuhmct4AX0yQ9Fvk0fXQTsVN0SK22BHifAJJAuW7otmEcQgNYIJI7tj6d2dybGxPTGucD+z3JR5fuJYxmGIGt3sWRW6AHwi+Vb+uLaO+dOPWH78xorFHznw/LE+Jh4aO/rW1ee5B/wDODD5+cSoWlbVGAFIJvb8zdfKuXTfGi9qvssMSmXJEyotkwtvIF51G34h/Lz3O7HGOUxdjuTqa2F+d+3pWKTg3LPv6AUKTstfEOMyTI+YQvECyhqOmwCNkfc0rd0P/AJYKxdts4uXLrMjOGUazFHqCta7jTWssBuQdjgPwe5Mt3BBOliymidnGl1+qow9RgpBxOLJJ/DjCsdvViOrenoK/XDQ08XdIVz8PqDpe1ucRIVnlMvduZFjetudByAGO51UTQoYrcOYLuzSW7OdTNfiv0vb5HyHLCM7O0js7GyTuffCoY+QognYGifoOp9P74T1fIY2+S7di4IslFmM6WVwQFjNUerMGHQ3pseg88VbifGHmkkbMMZVlC7k7oAdS16Dy9T1u7TxOUZJIMoUSVI0JzStXj7wEvpPRgb0nY+FcV7iPA48tIFEvfRsoaKq8SOSqlt/e66qcaPc77oqyf2d40uXzMMrqNJUo7DmNW2oADpQ2HS/PGxZDNFlLKp2sUfMHT9CcYd2HMf3/AC6yH+GZPCT+ajoU+76R7++N3TOqBzCkmue5POvMnrikIUlnA24L5aOUR6mADHou+/mBzrGb/bPmx3EEbykS2WMfdtTg+EtqIAFVsP5m9MaCvFgq6pDS9T86/tjNvtu4fLIIsylNFCmiSiLQu2oErdkEEcuVb7YMlHhPKXtv8AnbizGphbE47EpYdsdjb6OfcWjO8NilhfM5IHQgAngO7wHkD/PEejcx+LrUrgcX/SAllRSxLO5pRuevU+gsnyxA4fnYuHtqhbvp6IZj/p77FSo+Meh611GA2dz0s51OxNXVnwrfRRyAwsoxuxXJXYdl4/Bly5y8Yllf4pphYAqqji+Gqqi2qxzXAXP8azWYNSSyPfJbpfki0v0GGsjCjkhi4oHxKmqjtuy2Dp5ixuOdHliwZHLRqwWNltxYkJNMOqoxFX5g7jqOmHVvCC32yrZjKulBhRPTr8x0+eDfCcllEjMmZZ5CA38KMMKN0C7AbL8xzGHcoi5jN33eqKEbov4gNjVnxEmzzsgYbzfDHgZ2Dd4oFlgdwHG3eJRIBsb0VPnfLTjKrQ8GryaVwsZaGGLM5YpFAVp1VbJJ28b8/IjUfTDme7VZVpDCJ1gKmJu8kI0yLsWKsLo2CNJ32Pyz7sfxQqsmVc+GSyFP1I+m49RgdxTKM08iXZWJWX1AP9ifnhJJZrsbe0Ge1nGEzOcmdXLxIqCMqq7hdiB4qoszHVfKtsV3NyQS1paRdlBWQKR4RVqwNXsNio98NRRjVpoFXVh7kE//AJD9BiLmMuRqKg6VAJ60DQs+lmvmMZVvfmInmw7kyJtDup7zQA5didTAnxsWs7jT1rbYViPxOPKklmaV25Hu9NfMtv8AQYEQZ91GnmPLz+fPElJe8seYO1cid+fWtueKOTS4DV5Jy9o8wj64c1mgzKY2Ltvp2oBgx/YVgflMzIqvGsjqj3rVXYBtvxKDR+eIMw8PsQf6Yl8KCuwDtoDGtVXV0LI8sZ21YJXVhLhnajOZdGSHMOqkUyGmUiitaXBFUarDvBBHNE8MhCgDWjE1pI5+I8rH7HE3N9iZokllMi6Y0LG1O4Hr68h7jFaykult+hwJWuRG3yaX9m0/fcOzsAFaDrVbJ5rY5/zIcRs/OTlYV6FhfqAKP6HAXgnbQ5R5CketZECEMa5G9Q8+ux88FeDxxyhJRISsZW1PNd7II8z59cNNt6bUeaozyzSuxXZ8QBZ5R/GI8IP/AKYP/wCRH0G3U3djNVemK7HxFGIAYaiNQHmPMYUvFQSAAzE89IvSLq28heNuhpQpcLB1xiGc5w2GV0mIqRN1cc+RFN5imOx5XhCSlWryxCj4hWoDcqCa86HIYG5riR7yRZE0aEV9RO1FQTZ6VZ+mBLVjF12w7Sx9/vY88Yr9qXZRWziZjL6NGZZ1YXsssbFZNK8zdXpUEkq22Cue+0zKCZNKTSxR760pLauWh6NXXiNddsVNPtLzAebRDlu4klZ1ikjL6S1atPiA8RGoggi2bAuUrVdrv8/QSTi0RDk4o/CdBrYnu3ux0Nxij+2AGfzRkkZui7Df16efnifnuLmZWM1BjqaMqD4QTfdHc3GeS3ZSgL07YEvHQF+597/sf0xtSe50uCFHirZ9/wC2JmXVhKSbXuxdA8m5ij5g1iNGhJJB2H4geXlZB2wSjjLbA2ZKPn0H9euOebpDRwmJzmWzLszyHWZPDqZxzAGksQegHLr63ibHlWbKMpVtWWYuh0kqFNFkD8q1U1X54XmZu60QhIm0oVGpV5ElifFsWDEkEg7+dYIcN4u6SCVMpDEiAKdAaR3DWKkbUQykc7G+wwYN7G+voVtOOCDl+GxqI5ZfCVGpU+ECzYZq38qG5PlgtkO16xmUszO5HhtCQpFEM2plNgjkCQa571gb2jQLmDSSKsih1WQHw6tmALVYDb6jZ0kD1wCAfX3qoH0s1nSGuyfwmweexrbbyxPTjuzJ3/z8DPTaSkWrK9os53ZaPN9+iX3iuoJCtWguki2F1EqdDEC0FjFT7RcXlzkomnIaQqq2FC7DkNh0ur58sWzsRwbMGWaRMo80TRsjFRQAceJVJrxDyG4oemKhJwnMXXdNqUkEGgQR0IJsH0xeLk5MjJNYBRZjvZ+uOwSXhE427mT/ALcditvyBYwqk9CfJQP3/vg7k0glhKaXU7EsdDdKpWUilvfdTy64DZGJ5WAB8A3N8h8r54Nw8ZgaQicsygUDpBX5qOnoBXXywFERqhuPSIymXcVvqKkFz0JoW1ew+Y6xJyi5dWRgHLMksYIOqgCr6ehG4vny9cPcb7PRkLJlSSCGJANqAossHJ2HSjveAxlOxcs9eZ3PzPTBnHIyrosPZjPpGpjYCmNsR8SnkD6r6jlZ+ZjjPDXkaNkk0TL/AKUo5SLudJI5NufQ2QRvtSFOogqd/XY/IigfoD6HFm7O8dUg5fMXoPUc0PRl8iPL/nF9OSa2yJyi4ytAjNX3ilSBMp5BSqsQSKVWAKuCPgqj+GtlMjiWe1TLJHszwKK/KxYqfod/pgv2hyHeExsQZwoKMDS5ha8J/wDc6eu63yOKrlM0wkDNudJBvmbFeL1rrz+eIzjWCvKsl8RCxmLQtKN1N+2pTe9g735N6YJdkM9FDnV78AwyK0MuobaWNW3pdX6XgFIDRBJ23r/PTHSm2B/Mo/bT+4xNSqSYrIWdCh30fBqbR/ts1+lYbgnKmx/59DidwfI/eZosuGCmVwoY70T1I8sQczl2jd43XS6MVZTzDKaIPzGLVayUH5aN1yIsfPp9cJhXbDUPP0w6Tsa2wjVYFZYsx2nzE2U+6NQGkBmJ3ZUOsAirFEAk/wAuAUiBeRDDbkf32H+eeEJIUFpILIIJXVYDAqw+Ec1JBo9ThKLe4pq9d/8At5/pgu2Cgpw/uVj1vbuZAvd0QBHpOp9fLVqKhRe1EkYk8Ez/AHMzOGPdWAdRA2O3i9a8sBVJbcn5/wBBj2IIWAlLhBzCAEn6kAe+/tgLLNRqEHbSPKxtC0ReVNXd6a/GOTNewvfYHY8sPdnPtFg0nvo5YpVBViKY0NxQ8JB52TQGKLnp2hVFhVYo3+EobZh11SVq+Qoe+AOWlKsfW/8AzjKK7+odzNU41x2HPZLMIjlJEQv3ZrX4dxyO4NDcee433oOe7R5qWBMu88jRLyUsd76OebAdAdhgUkpU6gSCOvXCJydKkctx/X+uM6bwa28E7LnUK8N8hqYKPS7IvBaDheZyyF3UrGBZZdLC+Qs7kD/LxWYk5nFz7D9qe41rmRrymykEXp1bAKOoIBJXyB+ZSTxYtVwDvviygLmEVNe8eZVNJG5AMgACypYomtQomzVYHcQyvdsRR1KxU6qJ229vXb0wRzWVaMmAlhE9vDqNlVJIUkdCQKYdd/Q4FMjuwRgSygKABudPhF+wAF7bKMTtt0+UG01SOiYnZV1E7b/09cGOypHfsztaxRsxrkKFUBy5A4DTtpGkNZ6leX+1T19T/wCcFuAL3SudvGF26AAnn74TUi9rpAXqRuKwNNIEAt+bi/h1cgTyAVQAfU42D7JOx8OWjXNsoaVx/DY9FP4h/u6em/XbK2zcJZ1kJEW+ordyMedt+UfLp0xvXDeLxPDC6HSkqJ3QqttNhfSht8sX0/DG2ykFZZOKZOHMR93MgdCPYjpasNwfUHGYzfZSI82rmbvcnuSsgDP6Rkta0fzhQQARsaJvL8QNeFdZsLpBr6/XD2azDGNo9NNekaiFs6dY0k8+RBrybyOC9SN1/fvorRK4eyRoqRqqIopUUAAAcgAMUr7WewiZ6M5mEIuZjFknYSoBurED4lG4PpXsSXioCNKSvcICxnDqUFEgiwaPLoTvh/gXavL5gnupopNOolVkXWaJFLGaJB6HkbGN+pePt2Fo+YTH6D5UfoRsfcY7DykdBpHMLfIHcDfy5Y7E9xAm5rMKo7pOXU/mrniIq6qB9v3OJEckmWGmSGMhuTONe35dm0isKlzQqzEitVgpqH/1JIr6Y04tCkXQVYqhY6jpIF770AQOeHI+6dAgBEqsbB/GCfwnoR+U8/U7YTl5CjLJqCsDY1A0fPcWR9MWnivD4s9CZ4Sn3iMW4Ugl1rfUB+Jau65A+YAaMdyNxyVbPZQwuAGsMoINVYPQg+RBBHphhlJtlFVud+Xtf7YebMFgI5WI03R6i96J3seu5F9RtjxqDFByNdfY88BWsMNYCmS4ossYhlamXeKQ9D1Vj+U/oQMCZ2LVKSdbs13+h/vhnMoFcgbj/CMetmLQKeakUfMf3GGMglJFcaSDrsR5HyP64hX4V/lYj67/ANP1xNhcgsp3VgCP8+mIGY8JYeeJLkzRd+yXFIhlgkiWd6YV+Y8/lQ+WAHbSCN3+8QikLd2d78SqPFfUE6h6aPbAMTFRzwQgzbTZdMsBQjMkhfzBogV/u/zni0W82BJLKBGqqGPX+HDQw63wjGY7Eg4SyYWi2QPM19cLUUaPTngmPIpidjvX+b+eJeR4fLMHaNNWir3Aq9hz9j9MRnbcn0wjKZpk+FmU+akg+23TApMDVhTOsdQUqVYfhNjduZo+ZwKDb4Ltxp5VVZFVmG6vQB225D9xV+uA0mxOMl0bk9kfpiRGtxkdRR/Wv6/piHiXw9rbSeTeH67f1wJKkaSwSIso7LsP8+WCcOSP8INawx28jhdXjO/w2LqlQXQ5+dYFcNzbRMNuR3HnjXOBSQSCJnUd27d1IK/NsD6Hn9Bgxi3aTJtuLMugy85YyMjmwSzkHp5/T5DEvNZaeQXl4y2oVJoHiPlZ51XQeWHs9nsxHLLC0ihY5HjbwjcKxU8+V1jxJpIlfu3ZWA5qSDXPp6YhOW3UUhXiSIDcJ7oBswGXyUqQPbfn+2PM3nwYqGx1cvJQPP1OHZOM5gAiSbMMGBGlpZK3HXxeR5euBDKSQoBPoMPW4rXmIkkJryHIf5zPri9cE7dtl8vDBFAh7pVNysW8RYszKFquoAva/TFYgyiotvo1EfDIdJXcjlqvoDy648XLCzcsSKTe2rb2tf6nDVeKKxaWWXbi32gFoO7y8ZieRy8suu2vnojoCh5nn064D52SXMw90xdSG8KA1DKT/wDtA6ElO+l1AViSCFY6mYhRQCY7k3s91TsfUhb0j1P06YFTcblIdFARSCHXTdjqGZhf7YMY7VQm5t4RG73buzaBSWKb/EBW69Grbz54Q6gjcXvgvxPiLZgRidAZNK6ZdNMemmQj41arBO4JO9EjAyMb164STXQXkj5g0xHljsLzK+Nv9x/fHYZcBoWdiyvHp38SkUQRyG+4N1+uEwsoZderTRqv0/XCc7mWdiznxN1ODUXDWmiaUpcZBCtt8QrkLvn6VWFlhAq8si5KRHNFQGG7Ebelttys9a5jE/huaiy8oSZQY3YFgSQU6K6EGxVmyp2F9cBslmhHqjdFIJAYkb1YsX8tvLfzwUjJfWHISJPBdmiBahUS6ZxzqvM2BjOW13Q1Wh3tjwT7rKtktHILjk2v2atm9xzGK/mIWjYXW4DKRyIPIj9QfIgjFiyvD3zECw5eUkMrPHBKQdRRmDCJvwyaaatgwdvKsVcjmKII6HmPMHFXXIlUPOwK31H6g/2wz/TCVNYUxGFqjMIQzAqPIUD6H+x/vhPElvS3nsfliFHLpO/I7H/PMc8SWPhZT03H+eowrVUwERjhzLTFGDD/AMjrho49Y+EefLDmEHz88OHkPbBDhfCJMwsrAqscIVpHb8IPhXbmbNDbEFxVA7EYG5XQWN3RHpj0HCkVfxavlX9cG+G8EjnFROxbqv4h8q5fLBboDaQCc+HDJGDg4fl28P3nSb/EKG23M0P1xJfsdMw1QOkw9CB9DZX9cNEyklyAsq/iF9P73hqQ2f1w5mcs8TlJEZG6hhR/8euExrZvA4djep7BDq58sPkqNhz9P74Zlm6DDce2BlgeTQuxfZMZuXv5doQQwA/G2xPsoY/p6YOdqMumUkcRrpjlRXQDkGjIDAfKj/8AI4ifZnxlEy0ySOqCNw1sQBTjzPkVP1xP4zno+JoIssjPoe/vDHRGtggjcF3sdAvlviMlikNGPhC32kdjxncpHnoVrMrAjyKP/VTSCdusii6PMjbfw1mEJDLGw31IAfdSUP7DG4ZeJpNCTZxmoqpiy/8ABQA7DcEzctv9QX5Yw/JZ1oiRGdklddJ3BW7APptWBrJSVk9eOLAciEOVr4SRX/GFRjSRROoi79b5UeeDHFZ++nMrhVBVRS7aQorw2TZHPfn+mBE+Z3Ogmr2ZgLr0A/fDRlueBo8bmS4fCv8AEIr8tChve22x9sezcTrZdz59PkD/AFGBsSM5AFknE6PIgA7i6B5773fMcxX6jBlJLAlNshkk7n3tv+cT+HcUlicTB2cgi1Ymn8wb8xteGFy2oP4wOVCt22/Sq3HrhX3Y6dtl3Go/qfc3WBvSH2eZqnb/ALH5efKpnsmAraI5CuoBWjajzJ0qwLA313xlTARyd33boQfEJLsdR4dqJ+fMY1fK8SC9nhqokxvllHnchTr5KNXsMZ3FNVKwWRENLvy9ImI2s/hPhO9Udw2q4oaKGnGWYky6w9m/h6bDn6VjsQ82kWs6lJJo3fMEWNr22rHYio45Y25HpsIVJ/1NOsUtdCK8JOsFq1friOJJcvsrnQaJWzR6ixyvHY7FIybww1gIZHh0ebibR4ZU53ZDaiSCT9R6VgUjtfduT4S1C9gevz5747HYpXKJrkI8OzJEdISkiOJEb8rVW3vpAPSh1w92pCS6M4ihe+sSKOSyqAX0/wArKwYe5GOx2BDloaXCYBaq9b/TDZx2Ow6FPTuMORSbe23y/wCMdjsYxzxnSG6XXz54RGNxjzHYCeAI0X7Le9cTxRwiVWB71SVoqRVHUReKJnoTGxU812+mOx2IQVTZmsIik4fy71qPmpH13/pjzHYuzDEnPC4pmjIZGZG81JB+ox2OwyCTeIcczGYRI5pO8CG1ZlXWNqrXWqvS+g8sQJHrYY7HY3ZuxNcsOJtjsdgMDH4z1IBrxUdwa33HX2wag7VNGh0RgSuNLyXQoUAERQAuw/znjsdhNqfJk6LN2d7WayhdNM8epk0nwy+HT/E82AvTqurNEE4CcXygDvLEgWOQhyo2CcwQq+/rjsdiM+KJyk3HII4qbRT5Ej6/+MDQOpx2Ow2j8ptHKJhlCi1FV16kc7/phSZmweQA5gdb3vHY7DOKo6GSVYtuTuwBY+g6+rEdcO5bLSSGgB5UDtW/1OOx2IpZJSk0LMDrF3D5kBUYyBachTtqIAHP28z5nEHuIemch53RjmH7RnHY7HRCNtjRCCcFRgD3i7+Ravlcd/XHmOx2G/TXmNv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549" y="2347433"/>
            <a:ext cx="2927398" cy="19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0947" y="214105"/>
            <a:ext cx="2587026" cy="19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3009" y="3501008"/>
            <a:ext cx="2054964" cy="276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700" y="4509118"/>
            <a:ext cx="3940833" cy="205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654044" y="1608769"/>
            <a:ext cx="25911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TROBENTICA</a:t>
            </a:r>
            <a:endParaRPr lang="sl-SI" b="1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5809206" y="1978101"/>
            <a:ext cx="23105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TELOH</a:t>
            </a:r>
            <a:endParaRPr lang="sl-SI" b="1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2911682" y="3926759"/>
            <a:ext cx="25911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VELIKI ZVONČEK</a:t>
            </a:r>
            <a:endParaRPr lang="sl-SI" b="1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1259632" y="6255596"/>
            <a:ext cx="25911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MALI ZVONČEK</a:t>
            </a:r>
            <a:endParaRPr lang="sl-SI" b="1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6311373" y="6070930"/>
            <a:ext cx="1946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ŽAFRAN</a:t>
            </a:r>
            <a:endParaRPr lang="sl-SI" b="1" dirty="0"/>
          </a:p>
        </p:txBody>
      </p:sp>
      <p:pic>
        <p:nvPicPr>
          <p:cNvPr id="14" name="Zvo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823536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9172"/>
    </mc:Choice>
    <mc:Fallback>
      <p:transition spd="slow" advTm="59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MED POMLADNIMI CVETLICAMI JE BIL TUDI MALI ZVONČEK. TUDI </a:t>
            </a:r>
            <a:r>
              <a:rPr lang="pl-PL" dirty="0" smtClean="0"/>
              <a:t>NA RADIU LILIBI,</a:t>
            </a:r>
            <a:r>
              <a:rPr lang="sl-SI" dirty="0" smtClean="0"/>
              <a:t> V ODDAJI</a:t>
            </a:r>
            <a:r>
              <a:rPr lang="pl-PL" dirty="0" smtClean="0"/>
              <a:t> POŠTNI NABIRALNIK, JE PRISPEVEK O MALEM ZVONČKU. </a:t>
            </a:r>
          </a:p>
          <a:p>
            <a:pPr marL="0" indent="0">
              <a:buNone/>
            </a:pPr>
            <a:r>
              <a:rPr lang="pl-PL" dirty="0" smtClean="0"/>
              <a:t>PRISLUHNI. </a:t>
            </a:r>
            <a:endParaRPr lang="pl-PL" dirty="0"/>
          </a:p>
          <a:p>
            <a:pPr marL="0" indent="0">
              <a:buNone/>
            </a:pPr>
            <a:endParaRPr lang="sl-SI" dirty="0" smtClean="0"/>
          </a:p>
          <a:p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13" name="Zvo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35054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8836"/>
    </mc:Choice>
    <mc:Fallback>
      <p:transition spd="slow" advTm="18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li zvonče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962400" y="2819400"/>
            <a:ext cx="825624" cy="825624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2411760" y="630932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PO KONČANEM POSNETKU PRITISNI ENTER ALI DESNI KLIK. </a:t>
            </a:r>
            <a:endParaRPr lang="sl-SI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300594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3900"/>
    </mc:Choice>
    <mc:Fallback>
      <p:transition spd="slow" advTm="253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3938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SEDAJ PA ODGOVORI NA VPRAŠANJA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377122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sz="3600" dirty="0" smtClean="0"/>
              <a:t>KAKO SE IMENUJE ODDAJA NA RADIU LILIBI?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>
                <a:solidFill>
                  <a:srgbClr val="0070C0"/>
                </a:solidFill>
              </a:rPr>
              <a:t>ODDAJA SE IMENUJE POŠTNI NABIRALNIK.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4713" y="4533325"/>
            <a:ext cx="1949376" cy="166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3586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835"/>
    </mc:Choice>
    <mc:Fallback>
      <p:transition spd="slow" advTm="25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>
              <a:buNone/>
            </a:pPr>
            <a:r>
              <a:rPr lang="sl-SI" sz="3600" dirty="0" smtClean="0"/>
              <a:t>KJE RASTE MALI ZVONČEK?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>
                <a:solidFill>
                  <a:srgbClr val="0070C0"/>
                </a:solidFill>
              </a:rPr>
              <a:t>MALI ZVONČEK RASTE OB ROBU GOZDA IN OB POTOKIH. 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12656"/>
            <a:ext cx="2411760" cy="160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76497"/>
            <a:ext cx="2577392" cy="16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834938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1004"/>
    </mc:Choice>
    <mc:Fallback>
      <p:transition spd="slow" advTm="21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5359325"/>
          </a:xfrm>
        </p:spPr>
        <p:txBody>
          <a:bodyPr/>
          <a:lstStyle/>
          <a:p>
            <a:pPr marL="0" indent="0">
              <a:buNone/>
            </a:pPr>
            <a:r>
              <a:rPr lang="sl-SI" sz="3600" dirty="0" smtClean="0"/>
              <a:t>KAKO JE BILO IME DEKLICI, KI JE OPISALA MALI ZVONČEK?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>
                <a:solidFill>
                  <a:srgbClr val="0070C0"/>
                </a:solidFill>
              </a:rPr>
              <a:t>DEKLICI JE BILO IME MOJCA.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729"/>
          <a:stretch/>
        </p:blipFill>
        <p:spPr bwMode="auto">
          <a:xfrm>
            <a:off x="2487537" y="4005064"/>
            <a:ext cx="2568588" cy="23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3525134" y="5396510"/>
            <a:ext cx="720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 smtClean="0"/>
              <a:t>MOJCA</a:t>
            </a:r>
            <a:endParaRPr lang="sl-SI" sz="900" dirty="0"/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681684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3095"/>
    </mc:Choice>
    <mc:Fallback>
      <p:transition spd="slow" advTm="23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39552" y="908721"/>
            <a:ext cx="8229600" cy="5262626"/>
          </a:xfrm>
        </p:spPr>
        <p:txBody>
          <a:bodyPr/>
          <a:lstStyle/>
          <a:p>
            <a:pPr marL="0" indent="0">
              <a:buNone/>
            </a:pPr>
            <a:r>
              <a:rPr lang="sl-SI" sz="3600" dirty="0" smtClean="0"/>
              <a:t>KDAJ CVETI MALI ZVONČEK?</a:t>
            </a:r>
          </a:p>
          <a:p>
            <a:pPr marL="0" indent="0">
              <a:buNone/>
            </a:pPr>
            <a:endParaRPr lang="sl-SI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sl-SI" dirty="0" smtClean="0">
                <a:solidFill>
                  <a:srgbClr val="0070C0"/>
                </a:solidFill>
              </a:rPr>
              <a:t>CVETI ZGODAJ SPOMLADI.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89040"/>
            <a:ext cx="3959633" cy="22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929767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3530"/>
    </mc:Choice>
    <mc:Fallback>
      <p:transition spd="slow" advTm="23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9984" y="908720"/>
            <a:ext cx="8229600" cy="5246043"/>
          </a:xfrm>
        </p:spPr>
        <p:txBody>
          <a:bodyPr/>
          <a:lstStyle/>
          <a:p>
            <a:pPr marL="0" indent="0">
              <a:buNone/>
            </a:pPr>
            <a:r>
              <a:rPr lang="sl-SI" sz="3600" dirty="0" smtClean="0"/>
              <a:t>KAJ IMA V ZEMLJI? 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>
                <a:solidFill>
                  <a:srgbClr val="0070C0"/>
                </a:solidFill>
              </a:rPr>
              <a:t>V ZEMLJI IMA ČEBULICO S KORENINICAMI.</a:t>
            </a:r>
          </a:p>
          <a:p>
            <a:endParaRPr lang="sl-SI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3474" y="3324950"/>
            <a:ext cx="1866638" cy="321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1606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1129"/>
    </mc:Choice>
    <mc:Fallback>
      <p:transition spd="slow" advTm="21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6.6|7.4|9.4|9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164</Words>
  <Application>Microsoft Office PowerPoint</Application>
  <PresentationFormat>Diaprojekcija na zaslonu (4:3)</PresentationFormat>
  <Paragraphs>38</Paragraphs>
  <Slides>13</Slides>
  <Notes>0</Notes>
  <HiddenSlides>0</HiddenSlides>
  <MMClips>13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4" baseType="lpstr">
      <vt:lpstr>Officeova tema</vt:lpstr>
      <vt:lpstr>MALI ZVONČEK (OPIS RASTLINE)</vt:lpstr>
      <vt:lpstr>Diapozitiv 2</vt:lpstr>
      <vt:lpstr>Diapozitiv 3</vt:lpstr>
      <vt:lpstr>Diapozitiv 4</vt:lpstr>
      <vt:lpstr>SEDAJ PA ODGOVORI NA VPRAŠANJA</vt:lpstr>
      <vt:lpstr>Diapozitiv 6</vt:lpstr>
      <vt:lpstr>Diapozitiv 7</vt:lpstr>
      <vt:lpstr>Diapozitiv 8</vt:lpstr>
      <vt:lpstr>Diapozitiv 9</vt:lpstr>
      <vt:lpstr>Diapozitiv 10</vt:lpstr>
      <vt:lpstr>Diapozitiv 11</vt:lpstr>
      <vt:lpstr>Diapozitiv 12</vt:lpstr>
      <vt:lpstr>Diapozitiv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MALI ZVONČEK (OPIS RASTLINE)</dc:title>
  <dc:creator>Klemen</dc:creator>
  <cp:lastModifiedBy>Microsoft</cp:lastModifiedBy>
  <cp:revision>26</cp:revision>
  <dcterms:created xsi:type="dcterms:W3CDTF">2020-03-30T12:06:22Z</dcterms:created>
  <dcterms:modified xsi:type="dcterms:W3CDTF">2020-04-04T07:13:29Z</dcterms:modified>
</cp:coreProperties>
</file>