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22-16D4-494A-B697-0AFDCC7FA09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A55D-5226-4C01-8656-1F7B2E47D7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274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22-16D4-494A-B697-0AFDCC7FA09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A55D-5226-4C01-8656-1F7B2E47D7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444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22-16D4-494A-B697-0AFDCC7FA09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A55D-5226-4C01-8656-1F7B2E47D7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500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22-16D4-494A-B697-0AFDCC7FA09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A55D-5226-4C01-8656-1F7B2E47D7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783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22-16D4-494A-B697-0AFDCC7FA09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A55D-5226-4C01-8656-1F7B2E47D7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82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22-16D4-494A-B697-0AFDCC7FA09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A55D-5226-4C01-8656-1F7B2E47D7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207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22-16D4-494A-B697-0AFDCC7FA09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A55D-5226-4C01-8656-1F7B2E47D7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943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22-16D4-494A-B697-0AFDCC7FA09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A55D-5226-4C01-8656-1F7B2E47D7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684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22-16D4-494A-B697-0AFDCC7FA09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A55D-5226-4C01-8656-1F7B2E47D7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346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22-16D4-494A-B697-0AFDCC7FA09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A55D-5226-4C01-8656-1F7B2E47D7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118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22-16D4-494A-B697-0AFDCC7FA09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A55D-5226-4C01-8656-1F7B2E47D7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769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4A722-16D4-494A-B697-0AFDCC7FA09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1A55D-5226-4C01-8656-1F7B2E47D7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585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odrijan.si/slv/content/download/4409/54660/version/1/file/Dr%C5%BEave+Vzhodne+Evrope+in+njihova+glavna+mesta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847528" y="4077072"/>
            <a:ext cx="8229600" cy="2167128"/>
          </a:xfrm>
        </p:spPr>
        <p:txBody>
          <a:bodyPr/>
          <a:lstStyle/>
          <a:p>
            <a:pPr>
              <a:defRPr/>
            </a:pPr>
            <a:r>
              <a:rPr lang="sl-SI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VZHODNA EVROPA IN RUSIJA</a:t>
            </a:r>
            <a:endParaRPr lang="sl-SI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6147" name="Podnaslov 2"/>
          <p:cNvSpPr>
            <a:spLocks noGrp="1"/>
          </p:cNvSpPr>
          <p:nvPr>
            <p:ph type="subTitle" idx="1"/>
          </p:nvPr>
        </p:nvSpPr>
        <p:spPr>
          <a:xfrm>
            <a:off x="1876426" y="1844676"/>
            <a:ext cx="2995613" cy="936625"/>
          </a:xfrm>
        </p:spPr>
        <p:txBody>
          <a:bodyPr/>
          <a:lstStyle/>
          <a:p>
            <a:pPr eaLnBrk="1" hangingPunct="1"/>
            <a:r>
              <a:rPr lang="sl-SI" altLang="sl-SI"/>
              <a:t>U- str. 96</a:t>
            </a:r>
          </a:p>
          <a:p>
            <a:pPr eaLnBrk="1" hangingPunct="1"/>
            <a:r>
              <a:rPr lang="sl-SI" altLang="sl-SI"/>
              <a:t>A – str.84-85 in 90-91</a:t>
            </a:r>
          </a:p>
        </p:txBody>
      </p:sp>
      <p:pic>
        <p:nvPicPr>
          <p:cNvPr id="6148" name="Picture 4" descr="C:\Users\Anja\Downloads\Napovedna karta Vzhodne Evrope in Rusij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9" y="242888"/>
            <a:ext cx="3978275" cy="383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45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75520" y="-243408"/>
            <a:ext cx="8229600" cy="1524000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VODOVJE</a:t>
            </a:r>
            <a:endParaRPr lang="sl-SI" dirty="0"/>
          </a:p>
        </p:txBody>
      </p:sp>
      <p:sp>
        <p:nvSpPr>
          <p:cNvPr id="14339" name="Ograda vsebine 2"/>
          <p:cNvSpPr>
            <a:spLocks noGrp="1"/>
          </p:cNvSpPr>
          <p:nvPr>
            <p:ph idx="1"/>
          </p:nvPr>
        </p:nvSpPr>
        <p:spPr>
          <a:xfrm>
            <a:off x="1530350" y="11557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sl-SI" altLang="sl-SI" dirty="0" smtClean="0"/>
              <a:t>VOLGA (v Rusiji, najdaljša evropska reka)</a:t>
            </a:r>
          </a:p>
          <a:p>
            <a:pPr>
              <a:defRPr/>
            </a:pPr>
            <a:r>
              <a:rPr lang="sl-SI" altLang="sl-SI" dirty="0" smtClean="0"/>
              <a:t>DNEPER (najdaljša ukrajinska reka, HE)</a:t>
            </a:r>
          </a:p>
          <a:p>
            <a:pPr>
              <a:defRPr/>
            </a:pPr>
            <a:r>
              <a:rPr lang="sl-SI" altLang="sl-SI" dirty="0" smtClean="0"/>
              <a:t>OB, JENISEJ, LENA (sibirske reke)</a:t>
            </a:r>
          </a:p>
          <a:p>
            <a:pPr>
              <a:defRPr/>
            </a:pPr>
            <a:r>
              <a:rPr lang="sl-SI" altLang="sl-SI" dirty="0" smtClean="0"/>
              <a:t>Reke so dolge in počasne</a:t>
            </a:r>
          </a:p>
          <a:p>
            <a:pPr>
              <a:defRPr/>
            </a:pPr>
            <a:endParaRPr lang="sl-SI" altLang="sl-SI" dirty="0" smtClean="0"/>
          </a:p>
          <a:p>
            <a:pPr>
              <a:defRPr/>
            </a:pPr>
            <a:r>
              <a:rPr lang="sl-SI" altLang="sl-SI" dirty="0" smtClean="0"/>
              <a:t>BAJKALSKO JEZERO </a:t>
            </a:r>
          </a:p>
          <a:p>
            <a:pPr marL="0" indent="0">
              <a:buNone/>
              <a:defRPr/>
            </a:pPr>
            <a:r>
              <a:rPr lang="sl-SI" altLang="sl-SI" dirty="0" smtClean="0"/>
              <a:t>(najgloblje jezero na svetu </a:t>
            </a:r>
          </a:p>
          <a:p>
            <a:pPr marL="0" indent="0">
              <a:buNone/>
              <a:defRPr/>
            </a:pPr>
            <a:r>
              <a:rPr lang="sl-SI" altLang="sl-SI" dirty="0" smtClean="0"/>
              <a:t>– 1600m globoko, </a:t>
            </a:r>
          </a:p>
          <a:p>
            <a:pPr marL="0" indent="0">
              <a:buNone/>
              <a:defRPr/>
            </a:pPr>
            <a:r>
              <a:rPr lang="sl-SI" altLang="sl-SI" dirty="0" smtClean="0"/>
              <a:t>1/5 vse sladke vode)</a:t>
            </a:r>
          </a:p>
        </p:txBody>
      </p:sp>
    </p:spTree>
    <p:extLst>
      <p:ext uri="{BB962C8B-B14F-4D97-AF65-F5344CB8AC3E}">
        <p14:creationId xmlns:p14="http://schemas.microsoft.com/office/powerpoint/2010/main" val="260973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l-SI" dirty="0">
                <a:solidFill>
                  <a:schemeClr val="tx2">
                    <a:tint val="100000"/>
                    <a:satMod val="250000"/>
                  </a:schemeClr>
                </a:solidFill>
              </a:rPr>
              <a:t>PREBIVALSTVO</a:t>
            </a:r>
            <a:br>
              <a:rPr lang="sl-SI" dirty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endParaRPr lang="sl-SI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17411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 dirty="0" smtClean="0"/>
              <a:t>večinoma slovanski narodi (Rusi, Ukrajinci, Belorusi) – pisava cirilica,</a:t>
            </a:r>
          </a:p>
          <a:p>
            <a:pPr eaLnBrk="1" hangingPunct="1">
              <a:defRPr/>
            </a:pPr>
            <a:r>
              <a:rPr lang="sl-SI" altLang="sl-SI" dirty="0" smtClean="0"/>
              <a:t>izjeme manjši narodi (Moldavci – romanski jezik, Čečeni v Rusiji),</a:t>
            </a:r>
          </a:p>
          <a:p>
            <a:pPr eaLnBrk="1" hangingPunct="1">
              <a:defRPr/>
            </a:pPr>
            <a:r>
              <a:rPr lang="sl-SI" altLang="sl-SI" dirty="0" smtClean="0"/>
              <a:t>veroizpoved: </a:t>
            </a:r>
            <a:r>
              <a:rPr lang="sl-SI" altLang="sl-SI" dirty="0" smtClean="0"/>
              <a:t>prevladujejo pravoslavci, tudi </a:t>
            </a:r>
            <a:r>
              <a:rPr lang="sl-SI" altLang="sl-SI" dirty="0" smtClean="0"/>
              <a:t>islam</a:t>
            </a:r>
            <a:r>
              <a:rPr lang="sl-SI" altLang="sl-SI" dirty="0" smtClean="0"/>
              <a:t>.</a:t>
            </a:r>
          </a:p>
          <a:p>
            <a:pPr>
              <a:defRPr/>
            </a:pPr>
            <a:r>
              <a:rPr lang="sl-SI" altLang="sl-SI" dirty="0" smtClean="0"/>
              <a:t>poselitev</a:t>
            </a:r>
            <a:r>
              <a:rPr lang="sl-SI" altLang="sl-SI" dirty="0"/>
              <a:t>: redka, gostejša v </a:t>
            </a:r>
            <a:r>
              <a:rPr lang="sl-SI" altLang="sl-SI" dirty="0" err="1"/>
              <a:t>V</a:t>
            </a:r>
            <a:r>
              <a:rPr lang="sl-SI" altLang="sl-SI" dirty="0"/>
              <a:t> Evropi in evropskem delu Rusije ter ob </a:t>
            </a:r>
            <a:r>
              <a:rPr lang="sl-SI" altLang="sl-SI" dirty="0" err="1"/>
              <a:t>transsibirski</a:t>
            </a:r>
            <a:r>
              <a:rPr lang="sl-SI" altLang="sl-SI" dirty="0"/>
              <a:t> železnici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sl-SI" altLang="sl-SI" dirty="0" smtClean="0"/>
          </a:p>
          <a:p>
            <a:pPr eaLnBrk="1" hangingPunct="1">
              <a:defRPr/>
            </a:pPr>
            <a:endParaRPr lang="sl-SI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178417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3121" y="-3607"/>
            <a:ext cx="6184151" cy="1143000"/>
          </a:xfrm>
        </p:spPr>
        <p:txBody>
          <a:bodyPr/>
          <a:lstStyle/>
          <a:p>
            <a:pPr>
              <a:defRPr/>
            </a:pPr>
            <a:r>
              <a:rPr lang="sl-SI" b="0" dirty="0" smtClean="0">
                <a:solidFill>
                  <a:schemeClr val="tx2">
                    <a:tint val="100000"/>
                    <a:satMod val="250000"/>
                  </a:schemeClr>
                </a:solidFill>
                <a:effectLst/>
                <a:hlinkClick r:id="rId2"/>
              </a:rPr>
              <a:t>Države Vzhodne Evrope</a:t>
            </a:r>
            <a:endParaRPr lang="sl-SI" dirty="0">
              <a:solidFill>
                <a:schemeClr val="tx2">
                  <a:tint val="100000"/>
                  <a:satMod val="250000"/>
                </a:schemeClr>
              </a:solidFill>
              <a:effectLst/>
            </a:endParaRPr>
          </a:p>
        </p:txBody>
      </p:sp>
      <p:sp>
        <p:nvSpPr>
          <p:cNvPr id="7171" name="Označba mesta vsebine 2"/>
          <p:cNvSpPr>
            <a:spLocks noGrp="1"/>
          </p:cNvSpPr>
          <p:nvPr>
            <p:ph sz="half" idx="1"/>
          </p:nvPr>
        </p:nvSpPr>
        <p:spPr>
          <a:xfrm>
            <a:off x="1981200" y="2200275"/>
            <a:ext cx="3035300" cy="3676650"/>
          </a:xfrm>
        </p:spPr>
        <p:txBody>
          <a:bodyPr/>
          <a:lstStyle/>
          <a:p>
            <a:pPr marL="0" indent="0">
              <a:buNone/>
            </a:pPr>
            <a:r>
              <a:rPr lang="sl-SI" altLang="sl-SI" i="1" smtClean="0"/>
              <a:t>S pomočjo karte zapiši države in glavna mesta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301193"/>
            <a:ext cx="4611688" cy="571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240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l-SI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S pomočjo učbenika poimenuj spodnji sliki.</a:t>
            </a:r>
            <a:endParaRPr lang="sl-SI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9" y="2300288"/>
            <a:ext cx="3938587" cy="446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1989138"/>
            <a:ext cx="3532187" cy="470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0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75520" y="116632"/>
            <a:ext cx="8229600" cy="1524000"/>
          </a:xfrm>
        </p:spPr>
        <p:txBody>
          <a:bodyPr/>
          <a:lstStyle/>
          <a:p>
            <a:pPr>
              <a:defRPr/>
            </a:pPr>
            <a:r>
              <a:rPr lang="sl-SI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SKUPNE ZNAČILNOSTI</a:t>
            </a:r>
            <a:endParaRPr lang="sl-SI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9219" name="Ograda vsebine 2"/>
          <p:cNvSpPr>
            <a:spLocks noGrp="1"/>
          </p:cNvSpPr>
          <p:nvPr>
            <p:ph idx="1"/>
          </p:nvPr>
        </p:nvSpPr>
        <p:spPr>
          <a:xfrm>
            <a:off x="960582" y="1293091"/>
            <a:ext cx="9116869" cy="5449022"/>
          </a:xfrm>
        </p:spPr>
        <p:txBody>
          <a:bodyPr/>
          <a:lstStyle/>
          <a:p>
            <a:pPr eaLnBrk="1" hangingPunct="1"/>
            <a:r>
              <a:rPr lang="sl-SI" altLang="sl-SI" dirty="0" smtClean="0"/>
              <a:t>V Evropa in S Azija - uradno ločeni, vendar podobne značilnosti</a:t>
            </a:r>
          </a:p>
          <a:p>
            <a:pPr eaLnBrk="1" hangingPunct="1"/>
            <a:r>
              <a:rPr lang="sl-SI" altLang="sl-SI" dirty="0" smtClean="0"/>
              <a:t>meja Evropa/ Azija – gorovje Ural </a:t>
            </a:r>
          </a:p>
          <a:p>
            <a:pPr eaLnBrk="1" hangingPunct="1"/>
            <a:r>
              <a:rPr lang="sl-SI" altLang="sl-SI" dirty="0" smtClean="0"/>
              <a:t>1/10 vsega kopnega </a:t>
            </a:r>
          </a:p>
          <a:p>
            <a:pPr eaLnBrk="1" hangingPunct="1"/>
            <a:r>
              <a:rPr lang="sl-SI" altLang="sl-SI" dirty="0" smtClean="0"/>
              <a:t>V Evropa je največji del Evrope</a:t>
            </a:r>
          </a:p>
          <a:p>
            <a:pPr eaLnBrk="1" hangingPunct="1"/>
            <a:r>
              <a:rPr lang="sl-SI" altLang="sl-SI" b="1" u="sng" dirty="0" smtClean="0"/>
              <a:t>enoličnost</a:t>
            </a:r>
            <a:r>
              <a:rPr lang="sl-SI" altLang="sl-SI" dirty="0" smtClean="0"/>
              <a:t> reliefa, rastlinstva, podnebja </a:t>
            </a:r>
          </a:p>
          <a:p>
            <a:pPr eaLnBrk="1" hangingPunct="1"/>
            <a:r>
              <a:rPr lang="sl-SI" altLang="sl-SI" dirty="0" smtClean="0"/>
              <a:t>podobne družbene značilnosti</a:t>
            </a:r>
            <a:r>
              <a:rPr lang="sl-SI" altLang="sl-SI" b="1" dirty="0" smtClean="0"/>
              <a:t> </a:t>
            </a:r>
            <a:r>
              <a:rPr lang="sl-SI" altLang="sl-SI" b="1" dirty="0" smtClean="0">
                <a:sym typeface="Wingdings" panose="05000000000000000000" pitchFamily="2" charset="2"/>
              </a:rPr>
              <a:t> skupna zgodovina</a:t>
            </a:r>
            <a:endParaRPr lang="sl-SI" altLang="sl-SI" dirty="0" smtClean="0"/>
          </a:p>
          <a:p>
            <a:pPr eaLnBrk="1" hangingPunct="1"/>
            <a:endParaRPr lang="sl-SI" altLang="sl-SI" dirty="0" smtClean="0"/>
          </a:p>
          <a:p>
            <a:pPr eaLnBrk="1" hangingPunct="1"/>
            <a:endParaRPr lang="sl-SI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45284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82618" y="240145"/>
            <a:ext cx="8510534" cy="152354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l-SI" dirty="0">
                <a:solidFill>
                  <a:schemeClr val="tx2">
                    <a:tint val="100000"/>
                    <a:satMod val="250000"/>
                  </a:schemeClr>
                </a:solidFill>
              </a:rPr>
              <a:t/>
            </a:r>
            <a:br>
              <a:rPr lang="sl-SI" dirty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sl-SI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SOVJETSKA ZVEZA ( do 1991)</a:t>
            </a:r>
            <a:endParaRPr lang="sl-SI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11267" name="Ograda vsebine 2"/>
          <p:cNvSpPr>
            <a:spLocks noGrp="1"/>
          </p:cNvSpPr>
          <p:nvPr>
            <p:ph idx="1"/>
          </p:nvPr>
        </p:nvSpPr>
        <p:spPr>
          <a:xfrm>
            <a:off x="1976582" y="1847273"/>
            <a:ext cx="8172306" cy="4256665"/>
          </a:xfrm>
        </p:spPr>
        <p:txBody>
          <a:bodyPr/>
          <a:lstStyle/>
          <a:p>
            <a:pPr eaLnBrk="1" hangingPunct="1"/>
            <a:r>
              <a:rPr lang="sl-SI" altLang="sl-SI" dirty="0" smtClean="0"/>
              <a:t>največja država na svetu,</a:t>
            </a:r>
          </a:p>
          <a:p>
            <a:pPr eaLnBrk="1" hangingPunct="1"/>
            <a:r>
              <a:rPr lang="sl-SI" altLang="sl-SI" dirty="0" smtClean="0"/>
              <a:t>večina ozemlja je segala v Azijo, večina prebivalstva pa je živela v evropskem delu,</a:t>
            </a:r>
          </a:p>
          <a:p>
            <a:pPr eaLnBrk="1" hangingPunct="1"/>
            <a:r>
              <a:rPr lang="sl-SI" altLang="sl-SI" dirty="0" smtClean="0"/>
              <a:t>po razpadu je nastalo </a:t>
            </a:r>
            <a:r>
              <a:rPr lang="sl-SI" altLang="sl-SI" b="1" dirty="0" smtClean="0"/>
              <a:t>15 novih držav:</a:t>
            </a:r>
          </a:p>
          <a:p>
            <a:pPr lvl="4" eaLnBrk="1" hangingPunct="1"/>
            <a:r>
              <a:rPr lang="sl-SI" altLang="sl-SI" b="1" dirty="0" smtClean="0"/>
              <a:t>Pribaltske države</a:t>
            </a:r>
          </a:p>
          <a:p>
            <a:pPr lvl="4" eaLnBrk="1" hangingPunct="1"/>
            <a:r>
              <a:rPr lang="sl-SI" altLang="sl-SI" b="1" dirty="0" smtClean="0"/>
              <a:t>Države Vzhodne Evrope</a:t>
            </a:r>
          </a:p>
          <a:p>
            <a:pPr lvl="4" eaLnBrk="1" hangingPunct="1"/>
            <a:r>
              <a:rPr lang="sl-SI" altLang="sl-SI" b="1" dirty="0" smtClean="0"/>
              <a:t>Država S Azije (Rusija)</a:t>
            </a:r>
          </a:p>
          <a:p>
            <a:pPr lvl="4" eaLnBrk="1" hangingPunct="1"/>
            <a:r>
              <a:rPr lang="sl-SI" altLang="sl-SI" b="1" dirty="0" smtClean="0"/>
              <a:t>Države JZ Azije (Gruzija, Armenija, Azerbajdžan …)</a:t>
            </a:r>
            <a:endParaRPr lang="sl-SI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200267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15778" y="-357460"/>
            <a:ext cx="8229600" cy="1742728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POVRŠJE</a:t>
            </a:r>
            <a:endParaRPr lang="sl-SI" b="1" dirty="0"/>
          </a:p>
        </p:txBody>
      </p:sp>
      <p:sp>
        <p:nvSpPr>
          <p:cNvPr id="13315" name="Ograda vsebine 2"/>
          <p:cNvSpPr>
            <a:spLocks noGrp="1"/>
          </p:cNvSpPr>
          <p:nvPr>
            <p:ph idx="1"/>
          </p:nvPr>
        </p:nvSpPr>
        <p:spPr>
          <a:xfrm>
            <a:off x="1625600" y="1080077"/>
            <a:ext cx="8229600" cy="4114800"/>
          </a:xfrm>
        </p:spPr>
        <p:txBody>
          <a:bodyPr/>
          <a:lstStyle/>
          <a:p>
            <a:r>
              <a:rPr lang="sl-SI" altLang="sl-SI" dirty="0" smtClean="0"/>
              <a:t>Vzhodnoevropsko nižavje (rahlo valovita pokrajina),</a:t>
            </a:r>
          </a:p>
          <a:p>
            <a:r>
              <a:rPr lang="sl-SI" altLang="sl-SI" dirty="0" smtClean="0"/>
              <a:t>Gorovje Ural,</a:t>
            </a:r>
          </a:p>
          <a:p>
            <a:r>
              <a:rPr lang="sl-SI" altLang="sl-SI" dirty="0" err="1" smtClean="0"/>
              <a:t>Zahodnosibirsko</a:t>
            </a:r>
            <a:r>
              <a:rPr lang="sl-SI" altLang="sl-SI" dirty="0" smtClean="0"/>
              <a:t> nižavje,</a:t>
            </a:r>
          </a:p>
          <a:p>
            <a:r>
              <a:rPr lang="sl-SI" altLang="sl-SI" dirty="0" err="1" smtClean="0"/>
              <a:t>Srednjesibirska</a:t>
            </a:r>
            <a:r>
              <a:rPr lang="sl-SI" altLang="sl-SI" dirty="0" smtClean="0"/>
              <a:t> planota,</a:t>
            </a:r>
          </a:p>
          <a:p>
            <a:r>
              <a:rPr lang="sl-SI" altLang="sl-SI" dirty="0" smtClean="0"/>
              <a:t>Gorovja Daljnega vzhoda in polotok Kamčatka.</a:t>
            </a:r>
          </a:p>
        </p:txBody>
      </p:sp>
    </p:spTree>
    <p:extLst>
      <p:ext uri="{BB962C8B-B14F-4D97-AF65-F5344CB8AC3E}">
        <p14:creationId xmlns:p14="http://schemas.microsoft.com/office/powerpoint/2010/main" val="339343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PODNEBJE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1536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dirty="0" smtClean="0"/>
              <a:t>CELINSKO (bolj ko gremo proti V, večje so razlike med poletjem in zimo),</a:t>
            </a:r>
          </a:p>
          <a:p>
            <a:r>
              <a:rPr lang="sl-SI" altLang="sl-SI" dirty="0" smtClean="0"/>
              <a:t>skrajni severni del je v mrzlem pasu (tundrsko podnebje), </a:t>
            </a:r>
          </a:p>
          <a:p>
            <a:r>
              <a:rPr lang="sl-SI" altLang="sl-SI" dirty="0" smtClean="0"/>
              <a:t>ob Črnem morju je podnebje toplejše,</a:t>
            </a:r>
          </a:p>
          <a:p>
            <a:endParaRPr lang="sl-SI" altLang="sl-SI" dirty="0" smtClean="0"/>
          </a:p>
          <a:p>
            <a:r>
              <a:rPr lang="sl-SI" altLang="sl-SI" dirty="0" smtClean="0"/>
              <a:t>SVETOVNI TEČAJ MRAZA – SV Sibirija – pozimi do -50 stopinj </a:t>
            </a:r>
            <a:r>
              <a:rPr lang="sl-SI" altLang="sl-SI" dirty="0" err="1" smtClean="0"/>
              <a:t>celzija</a:t>
            </a:r>
            <a:endParaRPr lang="sl-SI" altLang="sl-SI" dirty="0" smtClean="0"/>
          </a:p>
          <a:p>
            <a:r>
              <a:rPr lang="sl-SI" altLang="sl-SI" i="1" dirty="0" smtClean="0"/>
              <a:t>V učbeniku – str. 100 si poglej </a:t>
            </a:r>
            <a:r>
              <a:rPr lang="sl-SI" altLang="sl-SI" i="1" dirty="0" err="1" smtClean="0"/>
              <a:t>klimograme</a:t>
            </a:r>
            <a:endParaRPr lang="sl-SI" altLang="sl-SI" i="1" dirty="0" smtClean="0"/>
          </a:p>
        </p:txBody>
      </p:sp>
    </p:spTree>
    <p:extLst>
      <p:ext uri="{BB962C8B-B14F-4D97-AF65-F5344CB8AC3E}">
        <p14:creationId xmlns:p14="http://schemas.microsoft.com/office/powerpoint/2010/main" val="111944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1536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 smtClean="0"/>
          </a:p>
        </p:txBody>
      </p:sp>
      <p:pic>
        <p:nvPicPr>
          <p:cNvPr id="15365" name="Picture 2" descr="C:\Users\Anja\Downloads\Klimogrami Moskve, Ufe, Narjan-Mara in Jakuts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939" y="398464"/>
            <a:ext cx="8874125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900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19288" y="439714"/>
            <a:ext cx="8229600" cy="1524000"/>
          </a:xfrm>
        </p:spPr>
        <p:txBody>
          <a:bodyPr/>
          <a:lstStyle/>
          <a:p>
            <a:pPr>
              <a:defRPr/>
            </a:pPr>
            <a:r>
              <a:rPr lang="sl-SI" dirty="0" smtClean="0"/>
              <a:t>RASTJE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919288" y="1478973"/>
            <a:ext cx="8280400" cy="4679950"/>
          </a:xfrm>
        </p:spPr>
        <p:txBody>
          <a:bodyPr/>
          <a:lstStyle/>
          <a:p>
            <a:pPr>
              <a:defRPr/>
            </a:pPr>
            <a:r>
              <a:rPr lang="sl-SI" dirty="0"/>
              <a:t>t</a:t>
            </a:r>
            <a:r>
              <a:rPr lang="sl-SI" dirty="0" smtClean="0"/>
              <a:t>undra</a:t>
            </a:r>
          </a:p>
          <a:p>
            <a:pPr>
              <a:defRPr/>
            </a:pPr>
            <a:r>
              <a:rPr lang="sl-SI" dirty="0"/>
              <a:t>i</a:t>
            </a:r>
            <a:r>
              <a:rPr lang="sl-SI" dirty="0" smtClean="0"/>
              <a:t>glasti gozd – TAJGA</a:t>
            </a:r>
          </a:p>
          <a:p>
            <a:pPr>
              <a:defRPr/>
            </a:pPr>
            <a:r>
              <a:rPr lang="sl-SI" dirty="0"/>
              <a:t>l</a:t>
            </a:r>
            <a:r>
              <a:rPr lang="sl-SI" dirty="0" smtClean="0"/>
              <a:t>istnati in mešani gozd</a:t>
            </a:r>
          </a:p>
          <a:p>
            <a:pPr>
              <a:defRPr/>
            </a:pPr>
            <a:r>
              <a:rPr lang="sl-SI" dirty="0"/>
              <a:t>g</a:t>
            </a:r>
            <a:r>
              <a:rPr lang="sl-SI" dirty="0" smtClean="0"/>
              <a:t>ozdna stepa 			</a:t>
            </a:r>
          </a:p>
          <a:p>
            <a:pPr>
              <a:defRPr/>
            </a:pPr>
            <a:r>
              <a:rPr lang="sl-SI" dirty="0"/>
              <a:t>s</a:t>
            </a:r>
            <a:r>
              <a:rPr lang="sl-SI" dirty="0" smtClean="0"/>
              <a:t>tepa				</a:t>
            </a:r>
          </a:p>
          <a:p>
            <a:pPr>
              <a:defRPr/>
            </a:pPr>
            <a:r>
              <a:rPr lang="sl-SI" dirty="0" err="1"/>
              <a:t>p</a:t>
            </a:r>
            <a:r>
              <a:rPr lang="sl-SI" dirty="0" err="1" smtClean="0"/>
              <a:t>olpuščavsko</a:t>
            </a:r>
            <a:r>
              <a:rPr lang="sl-SI" dirty="0" smtClean="0"/>
              <a:t> rastje		</a:t>
            </a:r>
          </a:p>
          <a:p>
            <a:pPr marL="0" indent="0">
              <a:buNone/>
              <a:defRPr/>
            </a:pPr>
            <a:r>
              <a:rPr lang="sl-SI" dirty="0" smtClean="0"/>
              <a:t>  (ob Kaspijskem jezeru)</a:t>
            </a:r>
          </a:p>
        </p:txBody>
      </p:sp>
    </p:spTree>
    <p:extLst>
      <p:ext uri="{BB962C8B-B14F-4D97-AF65-F5344CB8AC3E}">
        <p14:creationId xmlns:p14="http://schemas.microsoft.com/office/powerpoint/2010/main" val="10117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344</Words>
  <Application>Microsoft Office PowerPoint</Application>
  <PresentationFormat>Širokozaslonsko</PresentationFormat>
  <Paragraphs>57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Wingdings 2</vt:lpstr>
      <vt:lpstr>Officeova tema</vt:lpstr>
      <vt:lpstr>VZHODNA EVROPA IN RUSIJA</vt:lpstr>
      <vt:lpstr>Države Vzhodne Evrope</vt:lpstr>
      <vt:lpstr>S pomočjo učbenika poimenuj spodnji sliki.</vt:lpstr>
      <vt:lpstr>SKUPNE ZNAČILNOSTI</vt:lpstr>
      <vt:lpstr> SOVJETSKA ZVEZA ( do 1991)</vt:lpstr>
      <vt:lpstr>POVRŠJE</vt:lpstr>
      <vt:lpstr>PODNEBJE </vt:lpstr>
      <vt:lpstr>PowerPointova predstavitev</vt:lpstr>
      <vt:lpstr>RASTJE </vt:lpstr>
      <vt:lpstr>VODOVJE</vt:lpstr>
      <vt:lpstr>PREBIVALSTVO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VZHODNA EVROPA IN RUSIJA</dc:title>
  <dc:creator>SIO</dc:creator>
  <cp:lastModifiedBy>SIO</cp:lastModifiedBy>
  <cp:revision>1</cp:revision>
  <dcterms:created xsi:type="dcterms:W3CDTF">2020-03-16T06:41:22Z</dcterms:created>
  <dcterms:modified xsi:type="dcterms:W3CDTF">2020-03-16T06:46:57Z</dcterms:modified>
</cp:coreProperties>
</file>