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6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5/8/2020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5/8/2020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-435428" y="1132116"/>
            <a:ext cx="7792864" cy="2072640"/>
          </a:xfrm>
        </p:spPr>
        <p:txBody>
          <a:bodyPr/>
          <a:lstStyle/>
          <a:p>
            <a:pPr algn="ctr"/>
            <a:r>
              <a:rPr lang="sl-SI" dirty="0" smtClean="0"/>
              <a:t>Bogomir Magajna: ANANAS</a:t>
            </a: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8515" y="668425"/>
            <a:ext cx="4920343" cy="5453700"/>
          </a:xfrm>
          <a:prstGeom prst="rect">
            <a:avLst/>
          </a:prstGeom>
        </p:spPr>
      </p:pic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25808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864109"/>
            <a:ext cx="3200401" cy="4860912"/>
          </a:xfrm>
        </p:spPr>
        <p:txBody>
          <a:bodyPr/>
          <a:lstStyle/>
          <a:p>
            <a:pPr algn="ctr"/>
            <a:r>
              <a:rPr lang="sl-SI" dirty="0" smtClean="0"/>
              <a:t>UVODNO</a:t>
            </a:r>
            <a:br>
              <a:rPr lang="sl-SI" dirty="0" smtClean="0"/>
            </a:br>
            <a:r>
              <a:rPr lang="sl-SI" dirty="0" smtClean="0"/>
              <a:t>RAZMIŠLJANJE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683726" y="3971109"/>
            <a:ext cx="5906390" cy="2886892"/>
          </a:xfrm>
        </p:spPr>
        <p:txBody>
          <a:bodyPr>
            <a:normAutofit/>
          </a:bodyPr>
          <a:lstStyle/>
          <a:p>
            <a:r>
              <a:rPr lang="sl-SI" b="1" i="1" dirty="0" smtClean="0"/>
              <a:t>Ali je ananas vrsta sadja iz naših krajev?</a:t>
            </a:r>
          </a:p>
          <a:p>
            <a:r>
              <a:rPr lang="sl-SI" b="1" i="1" dirty="0" smtClean="0"/>
              <a:t>Se ti zdi sadež poseben?</a:t>
            </a:r>
          </a:p>
          <a:p>
            <a:r>
              <a:rPr lang="sl-SI" b="1" i="1" dirty="0" smtClean="0"/>
              <a:t>Kaj meniš, kako pogost je bil ta sadež nekoč?</a:t>
            </a:r>
          </a:p>
          <a:p>
            <a:r>
              <a:rPr lang="sl-SI" b="1" i="1" dirty="0" smtClean="0"/>
              <a:t>Zakaj se nam zdi tako vabljiv?</a:t>
            </a:r>
          </a:p>
          <a:p>
            <a:pPr marL="0" indent="0">
              <a:buNone/>
            </a:pPr>
            <a:endParaRPr lang="sl-SI" b="1" i="1" dirty="0" smtClean="0"/>
          </a:p>
          <a:p>
            <a:endParaRPr lang="sl-SI" dirty="0" smtClean="0"/>
          </a:p>
          <a:p>
            <a:endParaRPr lang="sl-SI" dirty="0"/>
          </a:p>
        </p:txBody>
      </p:sp>
      <p:pic>
        <p:nvPicPr>
          <p:cNvPr id="1026" name="Picture 2" descr="Kako pravilno jesti ananas / ananas evforija zajela internete / h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2852" y="339493"/>
            <a:ext cx="5042475" cy="336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503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87753" y="1123837"/>
            <a:ext cx="2947482" cy="4601183"/>
          </a:xfrm>
        </p:spPr>
        <p:txBody>
          <a:bodyPr/>
          <a:lstStyle/>
          <a:p>
            <a:pPr algn="ctr"/>
            <a:r>
              <a:rPr lang="sl-SI" dirty="0" smtClean="0"/>
              <a:t>NOVO </a:t>
            </a:r>
            <a:br>
              <a:rPr lang="sl-SI" dirty="0" smtClean="0"/>
            </a:br>
            <a:r>
              <a:rPr lang="sl-SI" dirty="0" smtClean="0"/>
              <a:t>BESEDILO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400" b="1" i="1" dirty="0" smtClean="0"/>
              <a:t>Spoznal boš dečka in njegovo druščino, ki svoje dneve radi preživljajo na ulicah primorskega mesta. Nekega dne se jim pripeti nekaj posebnega, v kar je vključen tudi sadež ananas. Te že zanima, kaj je bilo?</a:t>
            </a:r>
          </a:p>
          <a:p>
            <a:r>
              <a:rPr lang="sl-SI" sz="2400" b="1" i="1" dirty="0" smtClean="0">
                <a:solidFill>
                  <a:schemeClr val="accent2">
                    <a:lumMod val="75000"/>
                  </a:schemeClr>
                </a:solidFill>
              </a:rPr>
              <a:t>Preberi si zgodbo, ki jo najdeš v svojem berilu </a:t>
            </a:r>
          </a:p>
          <a:p>
            <a:pPr marL="0" indent="0">
              <a:buNone/>
            </a:pPr>
            <a:r>
              <a:rPr lang="sl-SI" sz="2400" b="1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sl-SI" sz="2400" b="1" i="1" dirty="0" smtClean="0">
                <a:solidFill>
                  <a:schemeClr val="accent2">
                    <a:lumMod val="75000"/>
                  </a:schemeClr>
                </a:solidFill>
              </a:rPr>
              <a:t>  na str. 94 …</a:t>
            </a:r>
            <a:endParaRPr lang="sl-SI" sz="24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39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 smtClean="0"/>
              <a:t>BRANJE</a:t>
            </a:r>
            <a:br>
              <a:rPr lang="sl-SI" dirty="0" smtClean="0"/>
            </a:br>
            <a:r>
              <a:rPr lang="sl-SI" dirty="0" smtClean="0"/>
              <a:t>NOVEGA BESEDILA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869268" y="864107"/>
            <a:ext cx="7315200" cy="459616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l-SI" b="1" dirty="0" smtClean="0"/>
          </a:p>
          <a:p>
            <a:pPr marL="0" indent="0">
              <a:buNone/>
            </a:pPr>
            <a:endParaRPr lang="sl-SI" b="1" dirty="0"/>
          </a:p>
          <a:p>
            <a:pPr marL="0" indent="0">
              <a:buNone/>
            </a:pPr>
            <a:r>
              <a:rPr lang="sl-SI" b="1" smtClean="0"/>
              <a:t>Ob </a:t>
            </a:r>
            <a:r>
              <a:rPr lang="sl-SI" b="1" smtClean="0"/>
              <a:t>tem </a:t>
            </a:r>
            <a:r>
              <a:rPr lang="sl-SI" b="1" dirty="0" smtClean="0"/>
              <a:t>ko bereš besedilo, bodi pozoren na nove, neznane besede. Njihovo razlago si preberi v besedilu na robu berila.</a:t>
            </a:r>
          </a:p>
          <a:p>
            <a:pPr marL="0" indent="0">
              <a:buNone/>
            </a:pPr>
            <a:endParaRPr lang="sl-SI" b="1" dirty="0" smtClean="0"/>
          </a:p>
          <a:p>
            <a:pPr marL="0" indent="0">
              <a:buNone/>
            </a:pPr>
            <a:r>
              <a:rPr lang="sl-SI" b="1" dirty="0" smtClean="0">
                <a:solidFill>
                  <a:schemeClr val="accent2">
                    <a:lumMod val="75000"/>
                  </a:schemeClr>
                </a:solidFill>
              </a:rPr>
              <a:t>Poveži naslednje besede z njihovo razlago:</a:t>
            </a:r>
          </a:p>
          <a:p>
            <a:pPr marL="0" indent="0">
              <a:buNone/>
            </a:pPr>
            <a:r>
              <a:rPr lang="sl-SI" dirty="0" smtClean="0"/>
              <a:t>visok gospod                               zelo velik</a:t>
            </a:r>
          </a:p>
          <a:p>
            <a:pPr marL="0" indent="0">
              <a:buNone/>
            </a:pPr>
            <a:r>
              <a:rPr lang="sl-SI" dirty="0" smtClean="0"/>
              <a:t>kanal                                               nabirek, niz plodov na vrvici</a:t>
            </a:r>
          </a:p>
          <a:p>
            <a:pPr marL="0" indent="0">
              <a:buNone/>
            </a:pPr>
            <a:r>
              <a:rPr lang="sl-SI" dirty="0" smtClean="0"/>
              <a:t>rešta                                               zgodaj zjutraj</a:t>
            </a:r>
          </a:p>
          <a:p>
            <a:pPr marL="0" indent="0">
              <a:buNone/>
            </a:pPr>
            <a:r>
              <a:rPr lang="sl-SI" dirty="0" smtClean="0"/>
              <a:t>bajen                                               premožen gospod            </a:t>
            </a:r>
          </a:p>
          <a:p>
            <a:pPr marL="0" indent="0">
              <a:buNone/>
            </a:pPr>
            <a:r>
              <a:rPr lang="sl-SI" dirty="0" smtClean="0"/>
              <a:t>rano                                                 prekop, preliv</a:t>
            </a:r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b="1" dirty="0"/>
          </a:p>
        </p:txBody>
      </p:sp>
    </p:spTree>
    <p:extLst>
      <p:ext uri="{BB962C8B-B14F-4D97-AF65-F5344CB8AC3E}">
        <p14:creationId xmlns:p14="http://schemas.microsoft.com/office/powerpoint/2010/main" val="211707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74468" y="1010625"/>
            <a:ext cx="2773681" cy="4388689"/>
          </a:xfrm>
        </p:spPr>
        <p:txBody>
          <a:bodyPr>
            <a:normAutofit fontScale="90000"/>
          </a:bodyPr>
          <a:lstStyle/>
          <a:p>
            <a:pPr algn="ctr"/>
            <a:r>
              <a:rPr lang="sl-SI" dirty="0" smtClean="0"/>
              <a:t>VSEBINSKA</a:t>
            </a:r>
            <a:br>
              <a:rPr lang="sl-SI" dirty="0" smtClean="0"/>
            </a:br>
            <a:r>
              <a:rPr lang="sl-SI" dirty="0" smtClean="0"/>
              <a:t>ANALIZA </a:t>
            </a:r>
            <a:br>
              <a:rPr lang="sl-SI" dirty="0" smtClean="0"/>
            </a:br>
            <a:r>
              <a:rPr lang="sl-SI" dirty="0" smtClean="0"/>
              <a:t>BESEDILA </a:t>
            </a:r>
            <a:br>
              <a:rPr lang="sl-SI" dirty="0" smtClean="0"/>
            </a:br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>
                <a:solidFill>
                  <a:schemeClr val="accent4"/>
                </a:solidFill>
              </a:rPr>
              <a:t>Vprašanja in odgovore zapiši v zvezek.</a:t>
            </a:r>
            <a:br>
              <a:rPr lang="sl-SI" dirty="0" smtClean="0">
                <a:solidFill>
                  <a:schemeClr val="accent4"/>
                </a:solidFill>
              </a:rPr>
            </a:br>
            <a:endParaRPr lang="sl-SI" dirty="0">
              <a:solidFill>
                <a:schemeClr val="accent4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796937" y="864107"/>
            <a:ext cx="7413656" cy="5118682"/>
          </a:xfrm>
        </p:spPr>
        <p:txBody>
          <a:bodyPr>
            <a:normAutofit fontScale="85000" lnSpcReduction="20000"/>
          </a:bodyPr>
          <a:lstStyle/>
          <a:p>
            <a:endParaRPr lang="sl-SI" i="1" dirty="0" smtClean="0"/>
          </a:p>
          <a:p>
            <a:endParaRPr lang="sl-SI" i="1" dirty="0"/>
          </a:p>
          <a:p>
            <a:r>
              <a:rPr lang="sl-SI" sz="2200" i="1" dirty="0" smtClean="0"/>
              <a:t>V katerem primorskem mestu se </a:t>
            </a:r>
            <a:r>
              <a:rPr lang="sl-SI" sz="2200" i="1" dirty="0" smtClean="0"/>
              <a:t>odvija dogajanje</a:t>
            </a:r>
            <a:r>
              <a:rPr lang="sl-SI" sz="2200" i="1" dirty="0" smtClean="0"/>
              <a:t>?</a:t>
            </a:r>
            <a:endParaRPr lang="sl-SI" sz="2200" i="1" dirty="0" smtClean="0"/>
          </a:p>
          <a:p>
            <a:r>
              <a:rPr lang="sl-SI" sz="2200" i="1" dirty="0" smtClean="0"/>
              <a:t>Zakaj so mladi fantje preživljali dneve na ulici?</a:t>
            </a:r>
          </a:p>
          <a:p>
            <a:r>
              <a:rPr lang="sl-SI" sz="2200" i="1" dirty="0" smtClean="0"/>
              <a:t>Kaj je te dečke najbolj težilo?</a:t>
            </a:r>
          </a:p>
          <a:p>
            <a:r>
              <a:rPr lang="sl-SI" sz="2200" i="1" dirty="0" smtClean="0"/>
              <a:t>S </a:t>
            </a:r>
            <a:r>
              <a:rPr lang="sl-SI" sz="2200" i="1" dirty="0" smtClean="0"/>
              <a:t>katerim </a:t>
            </a:r>
            <a:r>
              <a:rPr lang="sl-SI" sz="2200" i="1" dirty="0" smtClean="0"/>
              <a:t>namenom so posedali ob kanalu pri tržnici?</a:t>
            </a:r>
          </a:p>
          <a:p>
            <a:r>
              <a:rPr lang="sl-SI" sz="2200" i="1" dirty="0" smtClean="0"/>
              <a:t>Katero pravilo </a:t>
            </a:r>
            <a:r>
              <a:rPr lang="sl-SI" sz="2200" i="1" dirty="0" smtClean="0"/>
              <a:t>je vladalo v njihovi druščini?</a:t>
            </a:r>
          </a:p>
          <a:p>
            <a:r>
              <a:rPr lang="sl-SI" sz="2200" i="1" dirty="0" smtClean="0"/>
              <a:t>Zakaj se je Marijo </a:t>
            </a:r>
            <a:r>
              <a:rPr lang="sl-SI" sz="2200" i="1" dirty="0" err="1" smtClean="0"/>
              <a:t>Morel</a:t>
            </a:r>
            <a:r>
              <a:rPr lang="sl-SI" sz="2200" i="1" dirty="0" smtClean="0"/>
              <a:t> tistega dne že navsezgodaj odpravil na trg?</a:t>
            </a:r>
          </a:p>
          <a:p>
            <a:r>
              <a:rPr lang="sl-SI" sz="2200" i="1" dirty="0" smtClean="0"/>
              <a:t>Kaj posebnega je doživel?</a:t>
            </a:r>
          </a:p>
          <a:p>
            <a:r>
              <a:rPr lang="sl-SI" sz="2200" i="1" dirty="0" smtClean="0"/>
              <a:t>O čem </a:t>
            </a:r>
            <a:r>
              <a:rPr lang="sl-SI" sz="2200" i="1" dirty="0" smtClean="0"/>
              <a:t>je </a:t>
            </a:r>
            <a:r>
              <a:rPr lang="sl-SI" sz="2200" i="1" dirty="0" smtClean="0"/>
              <a:t>razmišljal ob zamorčevem darilu in kaj je storil z njim?</a:t>
            </a:r>
          </a:p>
          <a:p>
            <a:r>
              <a:rPr lang="sl-SI" sz="2200" i="1" dirty="0" smtClean="0"/>
              <a:t>Zakaj je podarjeni sadež otroke zapeljal v tatvino?</a:t>
            </a:r>
          </a:p>
          <a:p>
            <a:r>
              <a:rPr lang="sl-SI" sz="2200" i="1" dirty="0" smtClean="0"/>
              <a:t>Kakšne so bile posledice tega dejanja?</a:t>
            </a:r>
          </a:p>
          <a:p>
            <a:r>
              <a:rPr lang="sl-SI" sz="2200" i="1" dirty="0" smtClean="0"/>
              <a:t>Kako se je na tržnici izkazalo njihovo tovarištvo?</a:t>
            </a:r>
          </a:p>
          <a:p>
            <a:r>
              <a:rPr lang="sl-SI" sz="2200" i="1" dirty="0" smtClean="0"/>
              <a:t>Zakaj se je Peter pustil pretepsti namesto Marija?</a:t>
            </a:r>
          </a:p>
          <a:p>
            <a:endParaRPr lang="sl-SI" i="1" dirty="0"/>
          </a:p>
          <a:p>
            <a:pPr marL="0" indent="0">
              <a:buNone/>
            </a:pPr>
            <a:endParaRPr lang="sl-SI" dirty="0" smtClean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3777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160842" cy="4601183"/>
          </a:xfrm>
        </p:spPr>
        <p:txBody>
          <a:bodyPr/>
          <a:lstStyle/>
          <a:p>
            <a:r>
              <a:rPr lang="sl-SI" sz="2800" dirty="0" smtClean="0"/>
              <a:t>Bodi pozoren na določene besede in besedne zveze </a:t>
            </a:r>
            <a:r>
              <a:rPr lang="sl-SI" dirty="0" smtClean="0"/>
              <a:t>…</a:t>
            </a:r>
            <a:br>
              <a:rPr lang="sl-SI" dirty="0" smtClean="0"/>
            </a:br>
            <a:r>
              <a:rPr lang="sl-SI" dirty="0" smtClean="0"/>
              <a:t/>
            </a:r>
            <a:br>
              <a:rPr lang="sl-SI" dirty="0" smtClean="0"/>
            </a:br>
            <a:r>
              <a:rPr lang="sl-SI" sz="3200" dirty="0" smtClean="0">
                <a:solidFill>
                  <a:schemeClr val="accent4"/>
                </a:solidFill>
              </a:rPr>
              <a:t>Zapiši v zvezek.</a:t>
            </a:r>
            <a:r>
              <a:rPr lang="sl-SI" sz="3200" dirty="0">
                <a:solidFill>
                  <a:schemeClr val="accent4"/>
                </a:solidFill>
              </a:rPr>
              <a:t/>
            </a:r>
            <a:br>
              <a:rPr lang="sl-SI" sz="3200" dirty="0">
                <a:solidFill>
                  <a:schemeClr val="accent4"/>
                </a:solidFill>
              </a:rPr>
            </a:br>
            <a:endParaRPr lang="sl-SI" sz="3200" dirty="0">
              <a:solidFill>
                <a:schemeClr val="accent4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2400" dirty="0" smtClean="0">
                <a:solidFill>
                  <a:schemeClr val="accent4"/>
                </a:solidFill>
              </a:rPr>
              <a:t>V 1. odstavku berila poišči poved, iz katere izvemo, kakšen je bil zunanji videz dečkov. Prepiši jo.</a:t>
            </a:r>
          </a:p>
          <a:p>
            <a:r>
              <a:rPr lang="sl-SI" sz="2400" dirty="0" smtClean="0">
                <a:solidFill>
                  <a:schemeClr val="accent4"/>
                </a:solidFill>
              </a:rPr>
              <a:t>V 1. odstavku izvemo tudi, kaj je Marijeva mati čutila do otroka. Izpiši povedek in ga zamenjaj z drugo sorodno besedo.</a:t>
            </a:r>
          </a:p>
          <a:p>
            <a:r>
              <a:rPr lang="sl-SI" sz="2400" dirty="0" smtClean="0">
                <a:solidFill>
                  <a:schemeClr val="accent4"/>
                </a:solidFill>
              </a:rPr>
              <a:t>V odstavku „Beseda je dala </a:t>
            </a:r>
            <a:r>
              <a:rPr lang="sl-SI" sz="2400" dirty="0" smtClean="0">
                <a:solidFill>
                  <a:schemeClr val="accent4"/>
                </a:solidFill>
              </a:rPr>
              <a:t>besedo …“ </a:t>
            </a:r>
            <a:r>
              <a:rPr lang="sl-SI" sz="2400" dirty="0" smtClean="0">
                <a:solidFill>
                  <a:schemeClr val="accent4"/>
                </a:solidFill>
              </a:rPr>
              <a:t>piše, da je branjevki nenadoma izginil ananas. Poišči besedo, s katero je pisatelj označil nenadnost, in jo uporabi v razumljivi povedi</a:t>
            </a:r>
            <a:r>
              <a:rPr lang="sl-SI" dirty="0" smtClean="0">
                <a:solidFill>
                  <a:schemeClr val="accent4"/>
                </a:solidFill>
              </a:rPr>
              <a:t>.</a:t>
            </a:r>
            <a:endParaRPr lang="sl-SI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95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sz="4800" dirty="0" smtClean="0"/>
              <a:t>2.</a:t>
            </a:r>
            <a:r>
              <a:rPr lang="sl-SI" sz="4000" dirty="0" smtClean="0"/>
              <a:t> </a:t>
            </a:r>
            <a:r>
              <a:rPr lang="sl-SI" dirty="0" smtClean="0"/>
              <a:t>branje in razmišljanje ob tem …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4635739"/>
          </a:xfrm>
        </p:spPr>
        <p:txBody>
          <a:bodyPr>
            <a:normAutofit/>
          </a:bodyPr>
          <a:lstStyle/>
          <a:p>
            <a:r>
              <a:rPr lang="sl-SI" sz="2800" b="1" dirty="0" smtClean="0"/>
              <a:t>Nariši </a:t>
            </a:r>
            <a:r>
              <a:rPr lang="sl-SI" sz="2800" dirty="0" smtClean="0"/>
              <a:t>Marija </a:t>
            </a:r>
            <a:r>
              <a:rPr lang="sl-SI" sz="2800" dirty="0" err="1" smtClean="0"/>
              <a:t>Morela</a:t>
            </a:r>
            <a:r>
              <a:rPr lang="sl-SI" sz="2800" dirty="0" smtClean="0"/>
              <a:t>, potem </a:t>
            </a:r>
            <a:r>
              <a:rPr lang="sl-SI" sz="2800" b="1" dirty="0" smtClean="0"/>
              <a:t>beri zgodbo še enkrat </a:t>
            </a:r>
            <a:r>
              <a:rPr lang="sl-SI" sz="2800" dirty="0" smtClean="0"/>
              <a:t>in ob sliki zapisuj, kaj vse si iz besedila izvedel o njem. Skušaj najti čim več podatkov.</a:t>
            </a:r>
          </a:p>
          <a:p>
            <a:endParaRPr lang="sl-SI" sz="2800" dirty="0" smtClean="0"/>
          </a:p>
          <a:p>
            <a:r>
              <a:rPr lang="sl-SI" sz="2800" dirty="0" smtClean="0"/>
              <a:t>Zapiši, kaj je po tvojem mnenju </a:t>
            </a:r>
            <a:r>
              <a:rPr lang="sl-SI" sz="2800" b="1" dirty="0" smtClean="0"/>
              <a:t>sporočilo</a:t>
            </a:r>
            <a:r>
              <a:rPr lang="sl-SI" sz="2800" dirty="0" smtClean="0"/>
              <a:t> te zgodbice.</a:t>
            </a:r>
            <a:endParaRPr lang="sl-SI" sz="2800" dirty="0"/>
          </a:p>
          <a:p>
            <a:endParaRPr lang="sl-SI" sz="2800" dirty="0"/>
          </a:p>
        </p:txBody>
      </p:sp>
    </p:spTree>
    <p:extLst>
      <p:ext uri="{BB962C8B-B14F-4D97-AF65-F5344CB8AC3E}">
        <p14:creationId xmlns:p14="http://schemas.microsoft.com/office/powerpoint/2010/main" val="3157637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2800" dirty="0" smtClean="0"/>
              <a:t>POUSTVARJALNO PISANJE</a:t>
            </a:r>
            <a:endParaRPr lang="sl-SI" sz="28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l-SI" sz="2400" dirty="0" smtClean="0"/>
              <a:t>1. Napiši kratko zahvalno pismo Marija </a:t>
            </a:r>
            <a:r>
              <a:rPr lang="sl-SI" sz="2400" dirty="0" err="1" smtClean="0"/>
              <a:t>Morela</a:t>
            </a:r>
            <a:r>
              <a:rPr lang="sl-SI" sz="2400" dirty="0" smtClean="0"/>
              <a:t> </a:t>
            </a:r>
            <a:r>
              <a:rPr lang="sl-SI" sz="2400" dirty="0" smtClean="0"/>
              <a:t>njegovemu </a:t>
            </a:r>
            <a:r>
              <a:rPr lang="sl-SI" sz="2400" dirty="0" smtClean="0"/>
              <a:t>dobremu </a:t>
            </a:r>
            <a:r>
              <a:rPr lang="sl-SI" sz="2400" dirty="0" smtClean="0"/>
              <a:t>prijatelju Petru </a:t>
            </a:r>
            <a:r>
              <a:rPr lang="sl-SI" sz="2400" dirty="0" err="1" smtClean="0"/>
              <a:t>Lovrinu</a:t>
            </a:r>
            <a:r>
              <a:rPr lang="sl-SI" sz="2400" dirty="0" smtClean="0"/>
              <a:t>.</a:t>
            </a:r>
          </a:p>
          <a:p>
            <a:pPr marL="0" indent="0">
              <a:buNone/>
            </a:pPr>
            <a:r>
              <a:rPr lang="sl-SI" sz="2400" dirty="0" smtClean="0"/>
              <a:t>                                                    ALI</a:t>
            </a:r>
          </a:p>
          <a:p>
            <a:pPr marL="0" indent="0">
              <a:buNone/>
            </a:pPr>
            <a:r>
              <a:rPr lang="sl-SI" sz="2400" dirty="0" smtClean="0"/>
              <a:t>2. Napiši kratko novico, ki bi bila objavljena v Tržaškem listu in bi govorila o dogodku na tržnici.</a:t>
            </a:r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246348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76846"/>
            <a:ext cx="2854773" cy="1994263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66057" y="1123837"/>
            <a:ext cx="2647406" cy="6261032"/>
          </a:xfrm>
        </p:spPr>
        <p:txBody>
          <a:bodyPr/>
          <a:lstStyle/>
          <a:p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614057" y="-1567543"/>
            <a:ext cx="7570411" cy="8107679"/>
          </a:xfrm>
        </p:spPr>
        <p:txBody>
          <a:bodyPr/>
          <a:lstStyle/>
          <a:p>
            <a:endParaRPr lang="sl-SI" b="1" dirty="0" smtClean="0">
              <a:solidFill>
                <a:schemeClr val="accent4"/>
              </a:solidFill>
            </a:endParaRPr>
          </a:p>
          <a:p>
            <a:endParaRPr lang="sl-SI" b="1" dirty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sl-SI" sz="2800" b="1" dirty="0" smtClean="0">
                <a:solidFill>
                  <a:schemeClr val="accent4"/>
                </a:solidFill>
              </a:rPr>
              <a:t>Poslikaj svojo nalogo poustvarjalnega pisanja in jo pošlji svoji učiteljici do nedelje, 17. maja.</a:t>
            </a:r>
          </a:p>
          <a:p>
            <a:pPr marL="0" indent="0">
              <a:buNone/>
            </a:pPr>
            <a:r>
              <a:rPr lang="sl-SI" u="sng" dirty="0" smtClean="0"/>
              <a:t>E-naslove verjetno že poznaš, za vsak slučaj pa lahko še enkrat preveriš:</a:t>
            </a:r>
          </a:p>
          <a:p>
            <a:pPr marL="0" indent="0">
              <a:buNone/>
            </a:pPr>
            <a:endParaRPr lang="sl-SI" u="sng" dirty="0" smtClean="0"/>
          </a:p>
          <a:p>
            <a:r>
              <a:rPr lang="sl-SI" dirty="0">
                <a:solidFill>
                  <a:schemeClr val="accent1"/>
                </a:solidFill>
              </a:rPr>
              <a:t>6. a: mateja.ovsec@os-cerknica.si </a:t>
            </a:r>
          </a:p>
          <a:p>
            <a:r>
              <a:rPr lang="sl-SI" dirty="0">
                <a:solidFill>
                  <a:schemeClr val="accent1"/>
                </a:solidFill>
              </a:rPr>
              <a:t>6. b in 6. d: alenka.kolsek@os-cerknica.si </a:t>
            </a:r>
            <a:endParaRPr lang="sl-SI" dirty="0" smtClean="0">
              <a:solidFill>
                <a:schemeClr val="accent1"/>
              </a:solidFill>
            </a:endParaRPr>
          </a:p>
          <a:p>
            <a:r>
              <a:rPr lang="sl-SI" dirty="0" smtClean="0">
                <a:solidFill>
                  <a:schemeClr val="accent1"/>
                </a:solidFill>
              </a:rPr>
              <a:t>6. c: magdalena.skuk@os-cerknica.si</a:t>
            </a:r>
            <a:endParaRPr lang="sl-SI" dirty="0">
              <a:solidFill>
                <a:schemeClr val="accent1"/>
              </a:solidFill>
            </a:endParaRPr>
          </a:p>
          <a:p>
            <a:r>
              <a:rPr lang="sl-SI" dirty="0">
                <a:solidFill>
                  <a:schemeClr val="accent1"/>
                </a:solidFill>
              </a:rPr>
              <a:t>6. G: sabina.jeraj@os-cerknica.si</a:t>
            </a:r>
          </a:p>
          <a:p>
            <a:endParaRPr lang="sl-SI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909636"/>
      </p:ext>
    </p:extLst>
  </p:cSld>
  <p:clrMapOvr>
    <a:masterClrMapping/>
  </p:clrMapOvr>
</p:sld>
</file>

<file path=ppt/theme/theme1.xml><?xml version="1.0" encoding="utf-8"?>
<a:theme xmlns:a="http://schemas.openxmlformats.org/drawingml/2006/main" name="Okvir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TM03457475[[fn=Okvir]]</Template>
  <TotalTime>104</TotalTime>
  <Words>518</Words>
  <Application>Microsoft Office PowerPoint</Application>
  <PresentationFormat>Širokozaslonsko</PresentationFormat>
  <Paragraphs>59</Paragraphs>
  <Slides>9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2" baseType="lpstr">
      <vt:lpstr>Corbel</vt:lpstr>
      <vt:lpstr>Wingdings 2</vt:lpstr>
      <vt:lpstr>Okvir</vt:lpstr>
      <vt:lpstr>Bogomir Magajna: ANANAS</vt:lpstr>
      <vt:lpstr>UVODNO RAZMIŠLJANJE</vt:lpstr>
      <vt:lpstr>NOVO  BESEDILO</vt:lpstr>
      <vt:lpstr>BRANJE NOVEGA BESEDILA</vt:lpstr>
      <vt:lpstr>VSEBINSKA ANALIZA  BESEDILA   Vprašanja in odgovore zapiši v zvezek. </vt:lpstr>
      <vt:lpstr>Bodi pozoren na določene besede in besedne zveze …  Zapiši v zvezek. </vt:lpstr>
      <vt:lpstr>2. branje in razmišljanje ob tem …</vt:lpstr>
      <vt:lpstr>POUSTVARJALNO PISANJE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Bogomir Magajna: ANANAS</dc:title>
  <dc:creator>SIO</dc:creator>
  <cp:lastModifiedBy>SIO</cp:lastModifiedBy>
  <cp:revision>16</cp:revision>
  <dcterms:created xsi:type="dcterms:W3CDTF">2020-05-07T18:54:05Z</dcterms:created>
  <dcterms:modified xsi:type="dcterms:W3CDTF">2020-05-08T16:05:13Z</dcterms:modified>
</cp:coreProperties>
</file>