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0" r:id="rId5"/>
    <p:sldId id="259" r:id="rId6"/>
    <p:sldId id="268" r:id="rId7"/>
    <p:sldId id="260" r:id="rId8"/>
    <p:sldId id="267" r:id="rId9"/>
    <p:sldId id="261" r:id="rId10"/>
    <p:sldId id="264" r:id="rId11"/>
    <p:sldId id="262" r:id="rId12"/>
    <p:sldId id="265" r:id="rId13"/>
    <p:sldId id="263" r:id="rId14"/>
    <p:sldId id="266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162BF2"/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3695F-3F1C-7D45-AB59-53562323C242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EEABE-FBDE-244D-BF2F-F4DF9326E5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108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9751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2604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2604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2604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2604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260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260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260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2604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2604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2604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2604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EEABE-FBDE-244D-BF2F-F4DF9326E55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260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884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386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5776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4578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713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085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3867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5101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3930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2115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944C-6D2A-714F-B735-6A9644EC507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204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C944C-6D2A-714F-B735-6A9644EC5076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18B03-2ED3-774C-9535-9C31C304C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661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97014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ŠTEVILA OD 1</a:t>
            </a:r>
            <a:r>
              <a:rPr lang="sl-SI" b="1" dirty="0" smtClean="0">
                <a:solidFill>
                  <a:srgbClr val="008000"/>
                </a:solidFill>
                <a:latin typeface="Arial"/>
                <a:cs typeface="Arial"/>
              </a:rPr>
              <a:t>5</a:t>
            </a: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 DO </a:t>
            </a:r>
            <a:r>
              <a:rPr lang="sl-SI" b="1" dirty="0" smtClean="0">
                <a:solidFill>
                  <a:srgbClr val="008000"/>
                </a:solidFill>
                <a:latin typeface="Arial"/>
                <a:cs typeface="Arial"/>
              </a:rPr>
              <a:t>20</a:t>
            </a:r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</a:b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389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75" y="328707"/>
            <a:ext cx="8696273" cy="61557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1O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RDEČIM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SMO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DODALI 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8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MODR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IH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    KOCK. SKUPAJ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IMAMO </a:t>
            </a:r>
            <a:r>
              <a:rPr lang="sl-SI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OSEMNAJST</a:t>
            </a:r>
            <a:r>
              <a:rPr lang="en-US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 (1</a:t>
            </a:r>
            <a:r>
              <a:rPr lang="sl-SI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8</a:t>
            </a:r>
            <a:r>
              <a:rPr lang="en-US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)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" y="2336400"/>
            <a:ext cx="7468800" cy="4201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428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00" y="316800"/>
            <a:ext cx="8696273" cy="615576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DODAMO ŠE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ENO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MODRO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KOCKO.</a:t>
            </a:r>
            <a:r>
              <a:rPr lang="en-US" sz="2400" b="1" dirty="0" smtClean="0">
                <a:solidFill>
                  <a:srgbClr val="008000"/>
                </a:solidFill>
                <a:effectLst/>
                <a:latin typeface="Arial"/>
                <a:cs typeface="Arial"/>
              </a:rPr>
              <a:t> </a:t>
            </a: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RDEČIM KOCKAM (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 DESETICI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) SMO DODALI </a:t>
            </a: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   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9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MODR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IH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KOCK.</a:t>
            </a: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00" y="4140000"/>
            <a:ext cx="3916800" cy="22032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00" y="889200"/>
            <a:ext cx="3916800" cy="2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053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75" y="328707"/>
            <a:ext cx="8696273" cy="61557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576"/>
              </a:spcBef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1O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RDEČIM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SMO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DODALI 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9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MODR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IH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  <a:p>
            <a:pPr marL="0" indent="0">
              <a:spcBef>
                <a:spcPts val="576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   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KOCK.  SKUPAJ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IMAMO </a:t>
            </a:r>
            <a:r>
              <a:rPr lang="sl-SI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DEVET</a:t>
            </a:r>
            <a:r>
              <a:rPr lang="en-US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NAJST (1</a:t>
            </a:r>
            <a:r>
              <a:rPr lang="sl-SI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9</a:t>
            </a:r>
            <a:r>
              <a:rPr lang="en-US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)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" y="2336400"/>
            <a:ext cx="7468800" cy="4201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546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00" y="316800"/>
            <a:ext cx="8696273" cy="615576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DODAMO ŠE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ENO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MODRO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KOCKO.</a:t>
            </a:r>
            <a:r>
              <a:rPr lang="en-US" sz="2400" b="1" dirty="0" smtClean="0">
                <a:solidFill>
                  <a:srgbClr val="008000"/>
                </a:solidFill>
                <a:effectLst/>
                <a:latin typeface="Arial"/>
                <a:cs typeface="Arial"/>
              </a:rPr>
              <a:t> </a:t>
            </a: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RDEČIM KOCKAM (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 DESETICI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) SMO DODALI </a:t>
            </a: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   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10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MODRIH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KOCK.</a:t>
            </a:r>
            <a:endParaRPr lang="en-US" sz="2400" dirty="0"/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00" y="4140000"/>
            <a:ext cx="3916800" cy="22032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00" y="889200"/>
            <a:ext cx="3916799" cy="2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1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75" y="328707"/>
            <a:ext cx="8696273" cy="61557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1O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RDEČIM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SMO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DODALI 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10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MODRIH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  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KOCK. 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SKUPAJ IMAMO </a:t>
            </a:r>
            <a:r>
              <a:rPr lang="sl-SI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DVAJSET</a:t>
            </a:r>
            <a:r>
              <a:rPr lang="en-US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 (</a:t>
            </a:r>
            <a:r>
              <a:rPr lang="sl-SI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20</a:t>
            </a:r>
            <a:r>
              <a:rPr lang="en-US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)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2338124"/>
            <a:ext cx="7469945" cy="4201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206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19" cy="45719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8275"/>
            <a:ext cx="8229600" cy="61880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RDEČIM KOCKAM (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 DESETICI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) SMO DODALI </a:t>
            </a: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   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10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MODRIH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KOCK.</a:t>
            </a:r>
            <a:r>
              <a:rPr lang="sl-SI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sl-SI" sz="2400" b="1" dirty="0" smtClean="0">
                <a:solidFill>
                  <a:srgbClr val="162BF2"/>
                </a:solidFill>
                <a:latin typeface="Arial"/>
                <a:cs typeface="Arial"/>
              </a:rPr>
              <a:t>10 MODRIH KOCK </a:t>
            </a: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= </a:t>
            </a:r>
            <a:r>
              <a:rPr lang="sl-SI" sz="2400" b="1" dirty="0" smtClean="0">
                <a:solidFill>
                  <a:srgbClr val="FF0000"/>
                </a:solidFill>
                <a:latin typeface="Arial"/>
                <a:cs typeface="Arial"/>
              </a:rPr>
              <a:t>1 DESETICA</a:t>
            </a:r>
          </a:p>
          <a:p>
            <a:pPr marL="0" indent="0">
              <a:buNone/>
            </a:pPr>
            <a:r>
              <a:rPr lang="sl-SI" sz="2400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sl-SI" sz="2400" b="1" dirty="0" smtClean="0">
                <a:solidFill>
                  <a:srgbClr val="008000"/>
                </a:solidFill>
                <a:latin typeface="Arial"/>
                <a:cs typeface="Arial"/>
              </a:rPr>
              <a:t>IMAMO</a:t>
            </a:r>
            <a:r>
              <a:rPr lang="sl-SI" sz="2400" b="1" dirty="0" smtClean="0">
                <a:solidFill>
                  <a:srgbClr val="FF0000"/>
                </a:solidFill>
                <a:latin typeface="Arial"/>
                <a:cs typeface="Arial"/>
              </a:rPr>
              <a:t> 2 DESETICI </a:t>
            </a:r>
            <a:r>
              <a:rPr lang="sl-SI" sz="2400" b="1" dirty="0" smtClean="0">
                <a:solidFill>
                  <a:srgbClr val="008000"/>
                </a:solidFill>
                <a:latin typeface="Arial"/>
                <a:cs typeface="Arial"/>
              </a:rPr>
              <a:t>= 20 KOCK</a:t>
            </a:r>
            <a:endParaRPr lang="en-US" sz="2400" dirty="0">
              <a:solidFill>
                <a:srgbClr val="008000"/>
              </a:solidFill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" y="2336400"/>
            <a:ext cx="7468800" cy="4201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267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727" y="588603"/>
            <a:ext cx="8229600" cy="5731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b="1" dirty="0" smtClean="0">
                <a:solidFill>
                  <a:srgbClr val="008000"/>
                </a:solidFill>
                <a:latin typeface="Arial"/>
                <a:cs typeface="Arial"/>
              </a:rPr>
              <a:t>PONOVIMO:</a:t>
            </a:r>
          </a:p>
          <a:p>
            <a:pPr marL="0" indent="0">
              <a:buNone/>
            </a:pPr>
            <a:endParaRPr lang="sl-SI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IMAMO 10 KOCK.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IZ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 SESTAVIMO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STOLPEC.</a:t>
            </a: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6" name="Picture 5" descr="Macintosh HD:Users:ursa:Downloads:20200422_142244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645" y="1464070"/>
            <a:ext cx="2478961" cy="136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ursa:Downloads:20200422_142256.jp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6081" y="4668599"/>
            <a:ext cx="2257950" cy="1277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275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727" y="588603"/>
            <a:ext cx="8229600" cy="573113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V RDEČEM STOLPCU JE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10 KOCK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   TO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IMENUJEMO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 DESETICA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10 = 1D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9" name="Picture 8" descr="Macintosh HD:Users:ursa:Downloads:20200422_142728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35" y="2764116"/>
            <a:ext cx="4695258" cy="3067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049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02501" y="519297"/>
            <a:ext cx="8229600" cy="5630594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sl-SI" sz="2400" b="1" dirty="0" smtClean="0">
                <a:solidFill>
                  <a:srgbClr val="008000"/>
                </a:solidFill>
                <a:latin typeface="Arial"/>
                <a:cs typeface="Arial"/>
              </a:rPr>
              <a:t>IMAMO</a:t>
            </a:r>
            <a:r>
              <a:rPr lang="sl-SI" sz="2400" b="1" dirty="0" smtClean="0">
                <a:latin typeface="Arial"/>
                <a:cs typeface="Arial"/>
              </a:rPr>
              <a:t> </a:t>
            </a:r>
            <a:r>
              <a:rPr lang="sl-SI" sz="2400" b="1" dirty="0" smtClean="0">
                <a:solidFill>
                  <a:srgbClr val="FF0000"/>
                </a:solidFill>
                <a:latin typeface="Arial"/>
                <a:cs typeface="Arial"/>
              </a:rPr>
              <a:t>10 RDEČIH </a:t>
            </a:r>
            <a:r>
              <a:rPr lang="sl-SI" sz="2400" b="1" dirty="0" smtClean="0">
                <a:solidFill>
                  <a:srgbClr val="008000"/>
                </a:solidFill>
                <a:latin typeface="Arial"/>
                <a:cs typeface="Arial"/>
              </a:rPr>
              <a:t>(</a:t>
            </a:r>
            <a:r>
              <a:rPr lang="sl-SI" sz="2400" b="1" dirty="0" smtClean="0">
                <a:solidFill>
                  <a:srgbClr val="FF0000"/>
                </a:solidFill>
                <a:latin typeface="Arial"/>
                <a:cs typeface="Arial"/>
              </a:rPr>
              <a:t>10 = 1D</a:t>
            </a:r>
            <a:r>
              <a:rPr lang="sl-SI" sz="2400" b="1" dirty="0" smtClean="0">
                <a:solidFill>
                  <a:srgbClr val="008000"/>
                </a:solidFill>
                <a:latin typeface="Arial"/>
                <a:cs typeface="Arial"/>
              </a:rPr>
              <a:t>) IN 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rgbClr val="008000"/>
                </a:solidFill>
                <a:latin typeface="Arial"/>
                <a:cs typeface="Arial"/>
              </a:rPr>
              <a:t>    </a:t>
            </a:r>
            <a:r>
              <a:rPr lang="sl-SI" sz="2400" b="1" dirty="0" smtClean="0">
                <a:solidFill>
                  <a:srgbClr val="162BF2"/>
                </a:solidFill>
                <a:latin typeface="Arial"/>
                <a:cs typeface="Arial"/>
              </a:rPr>
              <a:t>5 MODRIH KOCK. </a:t>
            </a:r>
          </a:p>
          <a:p>
            <a:pPr marL="0" indent="0">
              <a:buNone/>
            </a:pPr>
            <a:r>
              <a:rPr lang="sl-SI" sz="2400" b="1" dirty="0">
                <a:solidFill>
                  <a:srgbClr val="162BF2"/>
                </a:solidFill>
                <a:latin typeface="Arial"/>
                <a:cs typeface="Arial"/>
              </a:rPr>
              <a:t> </a:t>
            </a:r>
            <a:r>
              <a:rPr lang="sl-SI" sz="2400" b="1" dirty="0" smtClean="0">
                <a:solidFill>
                  <a:srgbClr val="162BF2"/>
                </a:solidFill>
                <a:latin typeface="Arial"/>
                <a:cs typeface="Arial"/>
              </a:rPr>
              <a:t>   </a:t>
            </a:r>
            <a:r>
              <a:rPr lang="sl-SI" sz="2400" b="1" dirty="0" smtClean="0">
                <a:solidFill>
                  <a:srgbClr val="008000"/>
                </a:solidFill>
                <a:latin typeface="Arial"/>
                <a:cs typeface="Arial"/>
              </a:rPr>
              <a:t>SKUPAJ IMAMO 15</a:t>
            </a:r>
            <a:r>
              <a:rPr lang="sl-SI" sz="2400" b="1" dirty="0" smtClean="0">
                <a:latin typeface="Arial"/>
                <a:cs typeface="Arial"/>
              </a:rPr>
              <a:t> </a:t>
            </a:r>
            <a:r>
              <a:rPr lang="sl-SI" sz="2400" b="1" dirty="0">
                <a:solidFill>
                  <a:srgbClr val="008000"/>
                </a:solidFill>
                <a:latin typeface="Arial"/>
                <a:cs typeface="Arial"/>
              </a:rPr>
              <a:t>KOCK. </a:t>
            </a:r>
            <a:endParaRPr lang="sl-SI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endParaRPr lang="sl-SI" dirty="0"/>
          </a:p>
          <a:p>
            <a:endParaRPr lang="sl-SI" dirty="0"/>
          </a:p>
        </p:txBody>
      </p:sp>
      <p:pic>
        <p:nvPicPr>
          <p:cNvPr id="5" name="Picture 6" descr="Macintosh HD:Users:ursa:Downloads:20200422_143249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0" y="2764800"/>
            <a:ext cx="4694400" cy="30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8953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00" y="317490"/>
            <a:ext cx="8696273" cy="615576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KOCKAM DODAMO </a:t>
            </a:r>
            <a:r>
              <a:rPr lang="sl-SI" sz="2400" b="1" dirty="0" smtClean="0">
                <a:solidFill>
                  <a:srgbClr val="008000"/>
                </a:solidFill>
                <a:latin typeface="Arial"/>
                <a:cs typeface="Arial"/>
              </a:rPr>
              <a:t>ŠE ENO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1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MODRO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KOCKO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sl-SI" sz="2400" b="1" dirty="0" smtClean="0">
                <a:solidFill>
                  <a:srgbClr val="008000"/>
                </a:solidFill>
                <a:latin typeface="Arial"/>
                <a:cs typeface="Arial"/>
              </a:rPr>
              <a:t>RDEČIM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KOCKAM </a:t>
            </a:r>
            <a:r>
              <a:rPr lang="sl-SI" sz="2400" b="1" dirty="0" smtClean="0">
                <a:solidFill>
                  <a:srgbClr val="008000"/>
                </a:solidFill>
                <a:latin typeface="Arial"/>
                <a:cs typeface="Arial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lang="sl-SI" sz="2400" b="1" dirty="0" smtClean="0">
                <a:solidFill>
                  <a:srgbClr val="FF0000"/>
                </a:solidFill>
                <a:latin typeface="Arial"/>
                <a:cs typeface="Arial"/>
              </a:rPr>
              <a:t>DESETICI </a:t>
            </a:r>
            <a:r>
              <a:rPr lang="sl-SI" sz="2400" b="1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) </a:t>
            </a:r>
            <a:r>
              <a:rPr lang="sl-SI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SMO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DODALI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6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MODR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IH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KOCK.</a:t>
            </a: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21" y="4139999"/>
            <a:ext cx="3916800" cy="22032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22" y="887443"/>
            <a:ext cx="3918427" cy="22041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945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75" y="328707"/>
            <a:ext cx="8696273" cy="6155764"/>
          </a:xfrm>
        </p:spPr>
        <p:txBody>
          <a:bodyPr>
            <a:normAutofit/>
          </a:bodyPr>
          <a:lstStyle/>
          <a:p>
            <a:pPr marL="0" indent="0">
              <a:spcBef>
                <a:spcPts val="2976"/>
              </a:spcBef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1O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RDEČIM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SMO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DODALI 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6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MODR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IH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   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KOCK. SKUPAJ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IMAMO </a:t>
            </a:r>
            <a:r>
              <a:rPr lang="sl-SI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ŠESTNAJST</a:t>
            </a:r>
            <a:r>
              <a:rPr lang="en-US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 (</a:t>
            </a:r>
            <a:r>
              <a:rPr lang="sl-SI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16</a:t>
            </a:r>
            <a:r>
              <a:rPr lang="en-US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)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" y="2336400"/>
            <a:ext cx="7468800" cy="4201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103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00" y="316800"/>
            <a:ext cx="8696273" cy="615576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DODAMO ŠE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ENO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MODRO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KOCKO.</a:t>
            </a:r>
            <a:r>
              <a:rPr lang="en-US" sz="2400" b="1" dirty="0" smtClean="0">
                <a:solidFill>
                  <a:srgbClr val="008000"/>
                </a:solidFill>
                <a:effectLst/>
                <a:latin typeface="Arial"/>
                <a:cs typeface="Arial"/>
              </a:rPr>
              <a:t> </a:t>
            </a: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3576"/>
              </a:spcBef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RDEČIM KOCKAM (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 DESETICI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) SMO DODALI </a:t>
            </a: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spcBef>
                <a:spcPts val="576"/>
              </a:spcBef>
              <a:buNone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   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7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MODRI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KOCK.</a:t>
            </a:r>
            <a:endParaRPr lang="en-US" sz="2400" dirty="0"/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00" y="4140000"/>
            <a:ext cx="3916800" cy="22032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00" y="889200"/>
            <a:ext cx="3916800" cy="2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625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75" y="328707"/>
            <a:ext cx="8696273" cy="61557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spcBef>
                <a:spcPts val="576"/>
              </a:spcBef>
              <a:buFont typeface="Wingdings" charset="2"/>
              <a:buChar char="Ø"/>
            </a:pP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1O RDEČIM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SMO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DODALI 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7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MODRI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  <a:p>
            <a:pPr marL="0" indent="0">
              <a:spcBef>
                <a:spcPts val="576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   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KOCK.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SKUPAJ IMAMO </a:t>
            </a:r>
            <a:r>
              <a:rPr lang="sl-SI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SEDEMNAJST</a:t>
            </a:r>
            <a:r>
              <a:rPr lang="en-US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 (1</a:t>
            </a:r>
            <a:r>
              <a:rPr lang="sl-SI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7</a:t>
            </a:r>
            <a:r>
              <a:rPr lang="en-US" sz="2400" b="1" u="sng" dirty="0" smtClean="0">
                <a:solidFill>
                  <a:srgbClr val="008000"/>
                </a:solidFill>
                <a:latin typeface="Arial"/>
                <a:cs typeface="Arial"/>
              </a:rPr>
              <a:t>)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99" y="2336400"/>
            <a:ext cx="7468800" cy="4201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036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00" y="316800"/>
            <a:ext cx="8696273" cy="615576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KOCKAM DODAMO ŠE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ENO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MODRO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KOCKO.</a:t>
            </a:r>
            <a:r>
              <a:rPr lang="en-US" sz="2400" b="1" dirty="0" smtClean="0">
                <a:solidFill>
                  <a:srgbClr val="008000"/>
                </a:solidFill>
                <a:effectLst/>
                <a:latin typeface="Arial"/>
                <a:cs typeface="Arial"/>
              </a:rPr>
              <a:t> </a:t>
            </a: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RDEČIM KOCKAM (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 DESETICI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) SMO DODALI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                   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   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8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MODR</a:t>
            </a:r>
            <a:r>
              <a:rPr lang="sl-SI" sz="2400" b="1" dirty="0" smtClean="0">
                <a:solidFill>
                  <a:srgbClr val="0000FF"/>
                </a:solidFill>
                <a:latin typeface="Arial"/>
                <a:cs typeface="Arial"/>
              </a:rPr>
              <a:t>IH</a:t>
            </a:r>
            <a:r>
              <a:rPr lang="en-US" sz="2400" b="1" dirty="0" smtClean="0">
                <a:solidFill>
                  <a:srgbClr val="008000"/>
                </a:solidFill>
                <a:latin typeface="Arial"/>
                <a:cs typeface="Arial"/>
              </a:rPr>
              <a:t> KOCK.</a:t>
            </a:r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00" y="4140000"/>
            <a:ext cx="3916799" cy="22032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00" y="889200"/>
            <a:ext cx="3916800" cy="2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304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294</Words>
  <Application>Microsoft Office PowerPoint</Application>
  <PresentationFormat>Diaprojekcija na zaslonu (4:3)</PresentationFormat>
  <Paragraphs>281</Paragraphs>
  <Slides>15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6" baseType="lpstr">
      <vt:lpstr>Office Theme</vt:lpstr>
      <vt:lpstr>ŠTEVILA OD 15 DO 20 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  <vt:lpstr>Diapozitiv 13</vt:lpstr>
      <vt:lpstr>Diapozitiv 14</vt:lpstr>
      <vt:lpstr>Diapozitiv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ŠTEVILA OD 10 DO 15</dc:title>
  <dc:creator>Urša Dobravec</dc:creator>
  <cp:lastModifiedBy>Microsoft</cp:lastModifiedBy>
  <cp:revision>36</cp:revision>
  <dcterms:created xsi:type="dcterms:W3CDTF">2020-04-22T10:49:08Z</dcterms:created>
  <dcterms:modified xsi:type="dcterms:W3CDTF">2020-05-08T19:00:43Z</dcterms:modified>
</cp:coreProperties>
</file>