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577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338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521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171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143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729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96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661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47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34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846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825B0-4659-46FF-8898-D78FB86896D9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9F10E-9D5F-46BD-900C-1F3DB0F68DF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117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slov 1"/>
          <p:cNvSpPr>
            <a:spLocks noGrp="1"/>
          </p:cNvSpPr>
          <p:nvPr>
            <p:ph type="title"/>
          </p:nvPr>
        </p:nvSpPr>
        <p:spPr>
          <a:xfrm>
            <a:off x="609600" y="1574800"/>
            <a:ext cx="10795000" cy="2566988"/>
          </a:xfrm>
        </p:spPr>
        <p:txBody>
          <a:bodyPr/>
          <a:lstStyle/>
          <a:p>
            <a:pPr algn="ctr" eaLnBrk="1" hangingPunct="1"/>
            <a:r>
              <a:rPr lang="sl-SI" altLang="sl-SI" sz="7200" b="1" smtClean="0"/>
              <a:t>GOSPODARSTVO SEVERNE EVROPE</a:t>
            </a:r>
            <a:endParaRPr lang="sl-SI" altLang="sl-SI" sz="7200" smtClean="0"/>
          </a:p>
        </p:txBody>
      </p:sp>
    </p:spTree>
    <p:extLst>
      <p:ext uri="{BB962C8B-B14F-4D97-AF65-F5344CB8AC3E}">
        <p14:creationId xmlns:p14="http://schemas.microsoft.com/office/powerpoint/2010/main" val="11616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značba mesta vsebine 2"/>
          <p:cNvSpPr>
            <a:spLocks noGrp="1"/>
          </p:cNvSpPr>
          <p:nvPr>
            <p:ph idx="1"/>
          </p:nvPr>
        </p:nvSpPr>
        <p:spPr>
          <a:xfrm>
            <a:off x="568036" y="121516"/>
            <a:ext cx="10795000" cy="6099175"/>
          </a:xfrm>
        </p:spPr>
        <p:txBody>
          <a:bodyPr/>
          <a:lstStyle/>
          <a:p>
            <a:pPr eaLnBrk="1" hangingPunct="1"/>
            <a:r>
              <a:rPr lang="sl-SI" altLang="sl-SI" sz="3600" dirty="0" smtClean="0"/>
              <a:t>Države Severne Evrope so gospodarsko močno razvite. </a:t>
            </a:r>
          </a:p>
          <a:p>
            <a:pPr eaLnBrk="1" hangingPunct="1"/>
            <a:r>
              <a:rPr lang="sl-SI" altLang="sl-SI" sz="3600" dirty="0" smtClean="0"/>
              <a:t>Največ prebivalstva živi od storitvenih dejavnostih.</a:t>
            </a:r>
          </a:p>
          <a:p>
            <a:pPr eaLnBrk="1" hangingPunct="1"/>
            <a:r>
              <a:rPr lang="sl-SI" altLang="sl-SI" sz="3600" dirty="0" smtClean="0"/>
              <a:t>Industrijski izdelki so zelo kakovostni. Izvažajo jih na vse konce sveta.</a:t>
            </a:r>
          </a:p>
          <a:p>
            <a:pPr eaLnBrk="1" hangingPunct="1"/>
            <a:r>
              <a:rPr lang="sl-SI" altLang="sl-SI" sz="3600" dirty="0" smtClean="0"/>
              <a:t>Najbolj cenjeni izdelki so: avtomobili Volvo, danski prehranski izdelki, elektronska industrija.</a:t>
            </a:r>
          </a:p>
          <a:p>
            <a:pPr eaLnBrk="1" hangingPunct="1"/>
            <a:r>
              <a:rPr lang="sl-SI" altLang="sl-SI" sz="3600" dirty="0" smtClean="0"/>
              <a:t>Malo rudnega bogastva – uporabljajo surovine iz uvoza.</a:t>
            </a:r>
          </a:p>
          <a:p>
            <a:pPr eaLnBrk="1" hangingPunct="1"/>
            <a:r>
              <a:rPr lang="sl-SI" altLang="sl-SI" sz="3600" dirty="0" smtClean="0"/>
              <a:t>Znana kakovostna železova ruda na Švedskem, izvažajo</a:t>
            </a:r>
            <a:r>
              <a:rPr lang="sl-SI" altLang="sl-SI" sz="3600" dirty="0" smtClean="0"/>
              <a:t>.</a:t>
            </a:r>
          </a:p>
          <a:p>
            <a:r>
              <a:rPr lang="sl-SI" altLang="sl-SI" sz="3600" dirty="0"/>
              <a:t>Veliko bogastvo severa predstavljajo gozdovi (Švedska in Finska proizvedeta največ lesenih izdelkov v Evropi).</a:t>
            </a:r>
          </a:p>
          <a:p>
            <a:pPr eaLnBrk="1" hangingPunct="1"/>
            <a:endParaRPr lang="sl-SI" altLang="sl-SI" sz="3600" dirty="0" smtClean="0"/>
          </a:p>
          <a:p>
            <a:pPr eaLnBrk="1" hangingPunct="1"/>
            <a:endParaRPr lang="sl-SI" altLang="sl-SI" sz="3600" dirty="0" smtClean="0"/>
          </a:p>
        </p:txBody>
      </p:sp>
    </p:spTree>
    <p:extLst>
      <p:ext uri="{BB962C8B-B14F-4D97-AF65-F5344CB8AC3E}">
        <p14:creationId xmlns:p14="http://schemas.microsoft.com/office/powerpoint/2010/main" val="33588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značba mesta vsebine 2"/>
          <p:cNvSpPr>
            <a:spLocks noGrp="1"/>
          </p:cNvSpPr>
          <p:nvPr>
            <p:ph idx="1"/>
          </p:nvPr>
        </p:nvSpPr>
        <p:spPr>
          <a:xfrm>
            <a:off x="719138" y="1325563"/>
            <a:ext cx="11557000" cy="4351337"/>
          </a:xfrm>
        </p:spPr>
        <p:txBody>
          <a:bodyPr/>
          <a:lstStyle/>
          <a:p>
            <a:pPr eaLnBrk="1" hangingPunct="1"/>
            <a:r>
              <a:rPr lang="sl-SI" altLang="sl-SI" sz="3600" smtClean="0"/>
              <a:t>Je največji izvoznik energije v Evropi.</a:t>
            </a:r>
          </a:p>
          <a:p>
            <a:pPr eaLnBrk="1" hangingPunct="1"/>
            <a:r>
              <a:rPr lang="sl-SI" altLang="sl-SI" sz="3600" smtClean="0"/>
              <a:t>Poleg VB ima največ naftnih nahajališč v Severnem morju.</a:t>
            </a:r>
          </a:p>
          <a:p>
            <a:pPr eaLnBrk="1" hangingPunct="1"/>
            <a:r>
              <a:rPr lang="sl-SI" altLang="sl-SI" sz="3600" b="1" smtClean="0"/>
              <a:t>Nafto</a:t>
            </a:r>
            <a:r>
              <a:rPr lang="sl-SI" altLang="sl-SI" sz="3600" smtClean="0"/>
              <a:t> in </a:t>
            </a:r>
            <a:r>
              <a:rPr lang="sl-SI" altLang="sl-SI" sz="3600" b="1" smtClean="0"/>
              <a:t>zemeljski plin </a:t>
            </a:r>
            <a:r>
              <a:rPr lang="sl-SI" altLang="sl-SI" sz="3600" smtClean="0"/>
              <a:t>črpajo ob JZ obalah.</a:t>
            </a:r>
          </a:p>
          <a:p>
            <a:pPr eaLnBrk="1" hangingPunct="1"/>
            <a:r>
              <a:rPr lang="sl-SI" altLang="sl-SI" sz="3600" smtClean="0"/>
              <a:t>Tu so idealne razmere za izkoriščanje </a:t>
            </a:r>
            <a:r>
              <a:rPr lang="sl-SI" altLang="sl-SI" sz="3600" b="1" smtClean="0"/>
              <a:t>vodne energije</a:t>
            </a:r>
            <a:r>
              <a:rPr lang="sl-SI" altLang="sl-SI" sz="3600" smtClean="0"/>
              <a:t>.</a:t>
            </a:r>
          </a:p>
          <a:p>
            <a:pPr eaLnBrk="1" hangingPunct="1"/>
            <a:endParaRPr lang="sl-SI" altLang="sl-SI" sz="3600" smtClean="0"/>
          </a:p>
        </p:txBody>
      </p:sp>
      <p:sp>
        <p:nvSpPr>
          <p:cNvPr id="39939" name="Naslov 1"/>
          <p:cNvSpPr>
            <a:spLocks noGrp="1"/>
          </p:cNvSpPr>
          <p:nvPr>
            <p:ph type="title"/>
          </p:nvPr>
        </p:nvSpPr>
        <p:spPr>
          <a:xfrm>
            <a:off x="635000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sl-SI" altLang="sl-SI" b="1" smtClean="0"/>
              <a:t>NORVEŠKA</a:t>
            </a:r>
          </a:p>
        </p:txBody>
      </p:sp>
    </p:spTree>
    <p:extLst>
      <p:ext uri="{BB962C8B-B14F-4D97-AF65-F5344CB8AC3E}">
        <p14:creationId xmlns:p14="http://schemas.microsoft.com/office/powerpoint/2010/main" val="11812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sl-SI" altLang="sl-SI" smtClean="0"/>
              <a:t>KMETIJSTVO</a:t>
            </a:r>
          </a:p>
        </p:txBody>
      </p:sp>
      <p:sp>
        <p:nvSpPr>
          <p:cNvPr id="41987" name="Označba mesta vsebine 2"/>
          <p:cNvSpPr>
            <a:spLocks noGrp="1"/>
          </p:cNvSpPr>
          <p:nvPr>
            <p:ph idx="1"/>
          </p:nvPr>
        </p:nvSpPr>
        <p:spPr>
          <a:xfrm>
            <a:off x="838199" y="1017444"/>
            <a:ext cx="11122891" cy="55311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sl-SI" altLang="sl-SI" sz="3600" dirty="0" smtClean="0"/>
              <a:t>Neugodni pogoji za kmetijstvo (gorato površje, slabo rodovitna prst, hladno podnebje, velika gozdnatost). </a:t>
            </a:r>
          </a:p>
          <a:p>
            <a:pPr eaLnBrk="1" hangingPunct="1"/>
            <a:r>
              <a:rPr lang="sl-SI" altLang="sl-SI" sz="3600" dirty="0" smtClean="0"/>
              <a:t>Na S – živinoreja, na J – poljedelstvo.</a:t>
            </a:r>
          </a:p>
          <a:p>
            <a:pPr eaLnBrk="1" hangingPunct="1"/>
            <a:r>
              <a:rPr lang="sl-SI" altLang="sl-SI" sz="3600" dirty="0" smtClean="0"/>
              <a:t>Izjema je le Danska, ki je pomemben evropski izvoznik hrane in prehranskih izdelkov (svinjsko meso, jajca in mlečni izdelki). </a:t>
            </a:r>
            <a:r>
              <a:rPr lang="sl-SI" altLang="sl-SI" sz="3600" b="1" dirty="0" smtClean="0">
                <a:solidFill>
                  <a:srgbClr val="FF0000"/>
                </a:solidFill>
              </a:rPr>
              <a:t>ZAKAJ DANSKA? </a:t>
            </a:r>
            <a:r>
              <a:rPr lang="sl-SI" altLang="sl-SI" sz="3600" dirty="0" smtClean="0"/>
              <a:t>Ima ugodne naravne razmere (nizek relief, milo oceansko podnebje in rodovitne prsti) in družbene razmere (država namenja veliko pozornosti razvoju kmetijstva</a:t>
            </a:r>
            <a:r>
              <a:rPr lang="sl-SI" altLang="sl-SI" sz="3600" dirty="0" smtClean="0"/>
              <a:t>).</a:t>
            </a:r>
          </a:p>
          <a:p>
            <a:r>
              <a:rPr lang="sl-SI" altLang="sl-SI" sz="3600" dirty="0"/>
              <a:t>Kmetijstvo pribaltskih držav je podobno kot na Danskem, vendar ni tako intenzivno razvito.</a:t>
            </a:r>
          </a:p>
          <a:p>
            <a:pPr marL="0" indent="0" eaLnBrk="1" hangingPunct="1">
              <a:buNone/>
            </a:pPr>
            <a:endParaRPr lang="sl-SI" altLang="sl-SI" sz="3600" dirty="0" smtClean="0"/>
          </a:p>
        </p:txBody>
      </p:sp>
    </p:spTree>
    <p:extLst>
      <p:ext uri="{BB962C8B-B14F-4D97-AF65-F5344CB8AC3E}">
        <p14:creationId xmlns:p14="http://schemas.microsoft.com/office/powerpoint/2010/main" val="36114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10172700" cy="1031875"/>
          </a:xfrm>
        </p:spPr>
        <p:txBody>
          <a:bodyPr/>
          <a:lstStyle/>
          <a:p>
            <a:pPr algn="ctr" eaLnBrk="1" hangingPunct="1"/>
            <a:r>
              <a:rPr lang="sl-SI" altLang="sl-SI" smtClean="0"/>
              <a:t>RIBIŠTVO</a:t>
            </a:r>
          </a:p>
        </p:txBody>
      </p:sp>
      <p:sp>
        <p:nvSpPr>
          <p:cNvPr id="44035" name="Označba mesta vsebine 2"/>
          <p:cNvSpPr>
            <a:spLocks noGrp="1"/>
          </p:cNvSpPr>
          <p:nvPr>
            <p:ph idx="1"/>
          </p:nvPr>
        </p:nvSpPr>
        <p:spPr>
          <a:xfrm>
            <a:off x="593725" y="817563"/>
            <a:ext cx="11693525" cy="5576887"/>
          </a:xfrm>
        </p:spPr>
        <p:txBody>
          <a:bodyPr/>
          <a:lstStyle/>
          <a:p>
            <a:pPr eaLnBrk="1" hangingPunct="1"/>
            <a:r>
              <a:rPr lang="sl-SI" altLang="sl-SI" sz="3600" smtClean="0"/>
              <a:t>„Ribiške velesile“ so Danska, Norveška in Islandija.</a:t>
            </a:r>
          </a:p>
          <a:p>
            <a:pPr eaLnBrk="1" hangingPunct="1"/>
            <a:r>
              <a:rPr lang="sl-SI" altLang="sl-SI" sz="3600" smtClean="0"/>
              <a:t>V preteklosti so z ribolovom pretiravali, zato so se ribje jate razredčile, številne ribe so ogrožene. Uvedli so stroge ukrepe in razvili gojenje rib v ribjih farmah.</a:t>
            </a:r>
          </a:p>
          <a:p>
            <a:pPr eaLnBrk="1" hangingPunct="1"/>
            <a:r>
              <a:rPr lang="sl-SI" altLang="sl-SI" sz="3600" smtClean="0"/>
              <a:t>„Ribiška vojna“ med Islandijo in Veliko Britanijo.</a:t>
            </a:r>
          </a:p>
          <a:p>
            <a:pPr eaLnBrk="1" hangingPunct="1"/>
            <a:r>
              <a:rPr lang="sl-SI" altLang="sl-SI" sz="3600" smtClean="0"/>
              <a:t>Stanje se kljub ukrepom ni bistveno izboljšalo. Zelo cenjenih rib </a:t>
            </a:r>
            <a:r>
              <a:rPr lang="sl-SI" altLang="sl-SI" sz="3600" b="1" smtClean="0"/>
              <a:t>trsk</a:t>
            </a:r>
            <a:r>
              <a:rPr lang="sl-SI" altLang="sl-SI" sz="3600" smtClean="0"/>
              <a:t> (posušene imenujemo polenovke) ulovijo precej manj kot so jih nekoč.</a:t>
            </a:r>
          </a:p>
          <a:p>
            <a:pPr eaLnBrk="1" hangingPunct="1"/>
            <a:r>
              <a:rPr lang="sl-SI" altLang="sl-SI" sz="3600" smtClean="0"/>
              <a:t>Danes lovijo ribe s sodobnimi elektronskimi napravami.</a:t>
            </a:r>
          </a:p>
          <a:p>
            <a:pPr eaLnBrk="1" hangingPunct="1"/>
            <a:endParaRPr lang="sl-SI" altLang="sl-SI" sz="3600" smtClean="0"/>
          </a:p>
        </p:txBody>
      </p:sp>
    </p:spTree>
    <p:extLst>
      <p:ext uri="{BB962C8B-B14F-4D97-AF65-F5344CB8AC3E}">
        <p14:creationId xmlns:p14="http://schemas.microsoft.com/office/powerpoint/2010/main" val="34284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298</Words>
  <Application>Microsoft Office PowerPoint</Application>
  <PresentationFormat>Širokozaslonsko</PresentationFormat>
  <Paragraphs>24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GOSPODARSTVO SEVERNE EVROPE</vt:lpstr>
      <vt:lpstr>PowerPointova predstavitev</vt:lpstr>
      <vt:lpstr>NORVEŠKA</vt:lpstr>
      <vt:lpstr>KMETIJSTVO</vt:lpstr>
      <vt:lpstr>RIBIŠTVO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SIO</dc:creator>
  <cp:lastModifiedBy>SIO</cp:lastModifiedBy>
  <cp:revision>2</cp:revision>
  <dcterms:created xsi:type="dcterms:W3CDTF">2020-03-16T06:38:26Z</dcterms:created>
  <dcterms:modified xsi:type="dcterms:W3CDTF">2020-03-16T07:53:21Z</dcterms:modified>
</cp:coreProperties>
</file>